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4"/>
  </p:notesMasterIdLst>
  <p:sldIdLst>
    <p:sldId id="349" r:id="rId4"/>
    <p:sldId id="450" r:id="rId5"/>
    <p:sldId id="350" r:id="rId6"/>
    <p:sldId id="422" r:id="rId7"/>
    <p:sldId id="423" r:id="rId8"/>
    <p:sldId id="424" r:id="rId9"/>
    <p:sldId id="425" r:id="rId10"/>
    <p:sldId id="347" r:id="rId11"/>
    <p:sldId id="427" r:id="rId12"/>
    <p:sldId id="429" r:id="rId13"/>
    <p:sldId id="430" r:id="rId14"/>
    <p:sldId id="431" r:id="rId15"/>
    <p:sldId id="432" r:id="rId16"/>
    <p:sldId id="433" r:id="rId17"/>
    <p:sldId id="435" r:id="rId18"/>
    <p:sldId id="434" r:id="rId19"/>
    <p:sldId id="436" r:id="rId20"/>
    <p:sldId id="437" r:id="rId21"/>
    <p:sldId id="438" r:id="rId22"/>
    <p:sldId id="439" r:id="rId23"/>
    <p:sldId id="440" r:id="rId24"/>
    <p:sldId id="445" r:id="rId25"/>
    <p:sldId id="442" r:id="rId26"/>
    <p:sldId id="443" r:id="rId27"/>
    <p:sldId id="444" r:id="rId28"/>
    <p:sldId id="446" r:id="rId29"/>
    <p:sldId id="447" r:id="rId30"/>
    <p:sldId id="448" r:id="rId31"/>
    <p:sldId id="449" r:id="rId32"/>
    <p:sldId id="3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882" y="58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vaiz Ahmed" userId="ba3216ec93af4dd8" providerId="LiveId" clId="{E8060B96-942A-4735-9ADA-C07B59D22AA4}"/>
    <pc:docChg chg="undo custSel addSld modSld">
      <pc:chgData name="Pervaiz Ahmed" userId="ba3216ec93af4dd8" providerId="LiveId" clId="{E8060B96-942A-4735-9ADA-C07B59D22AA4}" dt="2022-12-09T10:27:10.007" v="296" actId="207"/>
      <pc:docMkLst>
        <pc:docMk/>
      </pc:docMkLst>
      <pc:sldChg chg="modSp mod">
        <pc:chgData name="Pervaiz Ahmed" userId="ba3216ec93af4dd8" providerId="LiveId" clId="{E8060B96-942A-4735-9ADA-C07B59D22AA4}" dt="2022-12-09T10:27:10.007" v="296" actId="207"/>
        <pc:sldMkLst>
          <pc:docMk/>
          <pc:sldMk cId="821656516" sldId="346"/>
        </pc:sldMkLst>
        <pc:spChg chg="mod">
          <ac:chgData name="Pervaiz Ahmed" userId="ba3216ec93af4dd8" providerId="LiveId" clId="{E8060B96-942A-4735-9ADA-C07B59D22AA4}" dt="2022-12-09T10:27:10.007" v="296" actId="207"/>
          <ac:spMkLst>
            <pc:docMk/>
            <pc:sldMk cId="821656516" sldId="346"/>
            <ac:spMk id="2" creationId="{7C6C396F-2EB6-79B8-89BD-EF8DD245452F}"/>
          </ac:spMkLst>
        </pc:spChg>
      </pc:sldChg>
      <pc:sldChg chg="addSp delSp modSp mod">
        <pc:chgData name="Pervaiz Ahmed" userId="ba3216ec93af4dd8" providerId="LiveId" clId="{E8060B96-942A-4735-9ADA-C07B59D22AA4}" dt="2022-12-05T18:56:33.480" v="34" actId="207"/>
        <pc:sldMkLst>
          <pc:docMk/>
          <pc:sldMk cId="3021173775" sldId="349"/>
        </pc:sldMkLst>
        <pc:spChg chg="add mod">
          <ac:chgData name="Pervaiz Ahmed" userId="ba3216ec93af4dd8" providerId="LiveId" clId="{E8060B96-942A-4735-9ADA-C07B59D22AA4}" dt="2022-12-05T18:56:33.480" v="34" actId="207"/>
          <ac:spMkLst>
            <pc:docMk/>
            <pc:sldMk cId="3021173775" sldId="349"/>
            <ac:spMk id="2" creationId="{989A2CDD-CA3D-F1B0-3612-D69403F93EB8}"/>
          </ac:spMkLst>
        </pc:spChg>
        <pc:spChg chg="del">
          <ac:chgData name="Pervaiz Ahmed" userId="ba3216ec93af4dd8" providerId="LiveId" clId="{E8060B96-942A-4735-9ADA-C07B59D22AA4}" dt="2022-12-05T18:55:57.558" v="5" actId="478"/>
          <ac:spMkLst>
            <pc:docMk/>
            <pc:sldMk cId="3021173775" sldId="349"/>
            <ac:spMk id="6" creationId="{98C01A83-B0D4-BCFA-7347-C7FF80202571}"/>
          </ac:spMkLst>
        </pc:spChg>
        <pc:spChg chg="del mod">
          <ac:chgData name="Pervaiz Ahmed" userId="ba3216ec93af4dd8" providerId="LiveId" clId="{E8060B96-942A-4735-9ADA-C07B59D22AA4}" dt="2022-12-05T18:55:54.792" v="4" actId="478"/>
          <ac:spMkLst>
            <pc:docMk/>
            <pc:sldMk cId="3021173775" sldId="349"/>
            <ac:spMk id="8" creationId="{03B4C724-0776-4328-8F0A-B72DA1579537}"/>
          </ac:spMkLst>
        </pc:spChg>
        <pc:spChg chg="del">
          <ac:chgData name="Pervaiz Ahmed" userId="ba3216ec93af4dd8" providerId="LiveId" clId="{E8060B96-942A-4735-9ADA-C07B59D22AA4}" dt="2022-12-05T18:55:48.567" v="1" actId="478"/>
          <ac:spMkLst>
            <pc:docMk/>
            <pc:sldMk cId="3021173775" sldId="349"/>
            <ac:spMk id="11" creationId="{60724CF0-9034-7369-0ADD-2A7608DED797}"/>
          </ac:spMkLst>
        </pc:spChg>
        <pc:picChg chg="del">
          <ac:chgData name="Pervaiz Ahmed" userId="ba3216ec93af4dd8" providerId="LiveId" clId="{E8060B96-942A-4735-9ADA-C07B59D22AA4}" dt="2022-12-05T18:55:50.384" v="2" actId="478"/>
          <ac:picMkLst>
            <pc:docMk/>
            <pc:sldMk cId="3021173775" sldId="349"/>
            <ac:picMk id="12" creationId="{A294D7ED-9876-F253-BF55-81F56C957969}"/>
          </ac:picMkLst>
        </pc:picChg>
      </pc:sldChg>
      <pc:sldChg chg="addSp delSp modSp mod">
        <pc:chgData name="Pervaiz Ahmed" userId="ba3216ec93af4dd8" providerId="LiveId" clId="{E8060B96-942A-4735-9ADA-C07B59D22AA4}" dt="2022-12-09T10:18:53.155" v="183" actId="1440"/>
        <pc:sldMkLst>
          <pc:docMk/>
          <pc:sldMk cId="2658770908" sldId="424"/>
        </pc:sldMkLst>
        <pc:spChg chg="mod">
          <ac:chgData name="Pervaiz Ahmed" userId="ba3216ec93af4dd8" providerId="LiveId" clId="{E8060B96-942A-4735-9ADA-C07B59D22AA4}" dt="2022-12-06T00:33:38.638" v="54" actId="1076"/>
          <ac:spMkLst>
            <pc:docMk/>
            <pc:sldMk cId="2658770908" sldId="424"/>
            <ac:spMk id="5" creationId="{9E18AEA8-2D7C-ED22-1E2C-D6C370C81BB1}"/>
          </ac:spMkLst>
        </pc:spChg>
        <pc:picChg chg="add mod">
          <ac:chgData name="Pervaiz Ahmed" userId="ba3216ec93af4dd8" providerId="LiveId" clId="{E8060B96-942A-4735-9ADA-C07B59D22AA4}" dt="2022-12-09T10:18:53.155" v="183" actId="1440"/>
          <ac:picMkLst>
            <pc:docMk/>
            <pc:sldMk cId="2658770908" sldId="424"/>
            <ac:picMk id="6" creationId="{4350B010-4571-81B5-0D01-53588F1EFEAF}"/>
          </ac:picMkLst>
        </pc:picChg>
        <pc:picChg chg="mod">
          <ac:chgData name="Pervaiz Ahmed" userId="ba3216ec93af4dd8" providerId="LiveId" clId="{E8060B96-942A-4735-9ADA-C07B59D22AA4}" dt="2022-12-06T00:34:07.318" v="56"/>
          <ac:picMkLst>
            <pc:docMk/>
            <pc:sldMk cId="2658770908" sldId="424"/>
            <ac:picMk id="6" creationId="{B2AAD088-F62F-8D75-0F7C-D5B6F1DD5FCB}"/>
          </ac:picMkLst>
        </pc:picChg>
        <pc:picChg chg="del">
          <ac:chgData name="Pervaiz Ahmed" userId="ba3216ec93af4dd8" providerId="LiveId" clId="{E8060B96-942A-4735-9ADA-C07B59D22AA4}" dt="2022-12-09T10:16:30.215" v="173" actId="478"/>
          <ac:picMkLst>
            <pc:docMk/>
            <pc:sldMk cId="2658770908" sldId="424"/>
            <ac:picMk id="12" creationId="{4F3F4B8E-1309-2A5B-F69E-725D414D4142}"/>
          </ac:picMkLst>
        </pc:picChg>
      </pc:sldChg>
      <pc:sldChg chg="setBg">
        <pc:chgData name="Pervaiz Ahmed" userId="ba3216ec93af4dd8" providerId="LiveId" clId="{E8060B96-942A-4735-9ADA-C07B59D22AA4}" dt="2022-12-09T10:26:37.610" v="264"/>
        <pc:sldMkLst>
          <pc:docMk/>
          <pc:sldMk cId="4027761581" sldId="425"/>
        </pc:sldMkLst>
      </pc:sldChg>
      <pc:sldChg chg="addSp modSp mod">
        <pc:chgData name="Pervaiz Ahmed" userId="ba3216ec93af4dd8" providerId="LiveId" clId="{E8060B96-942A-4735-9ADA-C07B59D22AA4}" dt="2022-12-06T04:51:55.779" v="171" actId="207"/>
        <pc:sldMkLst>
          <pc:docMk/>
          <pc:sldMk cId="2766271186" sldId="430"/>
        </pc:sldMkLst>
        <pc:spChg chg="mod">
          <ac:chgData name="Pervaiz Ahmed" userId="ba3216ec93af4dd8" providerId="LiveId" clId="{E8060B96-942A-4735-9ADA-C07B59D22AA4}" dt="2022-12-06T04:50:08.877" v="57" actId="1076"/>
          <ac:spMkLst>
            <pc:docMk/>
            <pc:sldMk cId="2766271186" sldId="430"/>
            <ac:spMk id="2" creationId="{B2D5D1A6-9912-A2F2-81F9-DC8E1805F8D5}"/>
          </ac:spMkLst>
        </pc:spChg>
        <pc:spChg chg="add mod">
          <ac:chgData name="Pervaiz Ahmed" userId="ba3216ec93af4dd8" providerId="LiveId" clId="{E8060B96-942A-4735-9ADA-C07B59D22AA4}" dt="2022-12-06T04:51:55.779" v="171" actId="207"/>
          <ac:spMkLst>
            <pc:docMk/>
            <pc:sldMk cId="2766271186" sldId="430"/>
            <ac:spMk id="4" creationId="{AE01E67B-990B-7EFE-82DE-55A9F40AB3AD}"/>
          </ac:spMkLst>
        </pc:spChg>
      </pc:sldChg>
      <pc:sldChg chg="modSp mod">
        <pc:chgData name="Pervaiz Ahmed" userId="ba3216ec93af4dd8" providerId="LiveId" clId="{E8060B96-942A-4735-9ADA-C07B59D22AA4}" dt="2022-12-06T04:50:27.434" v="61" actId="1037"/>
        <pc:sldMkLst>
          <pc:docMk/>
          <pc:sldMk cId="979722127" sldId="431"/>
        </pc:sldMkLst>
        <pc:spChg chg="mod">
          <ac:chgData name="Pervaiz Ahmed" userId="ba3216ec93af4dd8" providerId="LiveId" clId="{E8060B96-942A-4735-9ADA-C07B59D22AA4}" dt="2022-12-06T04:50:23.012" v="58" actId="1035"/>
          <ac:spMkLst>
            <pc:docMk/>
            <pc:sldMk cId="979722127" sldId="431"/>
            <ac:spMk id="2" creationId="{B2D5D1A6-9912-A2F2-81F9-DC8E1805F8D5}"/>
          </ac:spMkLst>
        </pc:spChg>
        <pc:spChg chg="mod">
          <ac:chgData name="Pervaiz Ahmed" userId="ba3216ec93af4dd8" providerId="LiveId" clId="{E8060B96-942A-4735-9ADA-C07B59D22AA4}" dt="2022-12-06T04:50:27.434" v="61" actId="1037"/>
          <ac:spMkLst>
            <pc:docMk/>
            <pc:sldMk cId="979722127" sldId="431"/>
            <ac:spMk id="6" creationId="{9F36E5D6-51C0-EF1D-CAF9-4AE5317BFDAF}"/>
          </ac:spMkLst>
        </pc:spChg>
      </pc:sldChg>
      <pc:sldChg chg="addSp delSp modSp mod">
        <pc:chgData name="Pervaiz Ahmed" userId="ba3216ec93af4dd8" providerId="LiveId" clId="{E8060B96-942A-4735-9ADA-C07B59D22AA4}" dt="2022-12-09T10:25:43.325" v="237" actId="207"/>
        <pc:sldMkLst>
          <pc:docMk/>
          <pc:sldMk cId="1608479678" sldId="448"/>
        </pc:sldMkLst>
        <pc:spChg chg="mod">
          <ac:chgData name="Pervaiz Ahmed" userId="ba3216ec93af4dd8" providerId="LiveId" clId="{E8060B96-942A-4735-9ADA-C07B59D22AA4}" dt="2022-12-09T10:25:43.325" v="237" actId="207"/>
          <ac:spMkLst>
            <pc:docMk/>
            <pc:sldMk cId="1608479678" sldId="448"/>
            <ac:spMk id="6" creationId="{9F36E5D6-51C0-EF1D-CAF9-4AE5317BFDAF}"/>
          </ac:spMkLst>
        </pc:spChg>
        <pc:picChg chg="del">
          <ac:chgData name="Pervaiz Ahmed" userId="ba3216ec93af4dd8" providerId="LiveId" clId="{E8060B96-942A-4735-9ADA-C07B59D22AA4}" dt="2022-12-09T10:25:26.867" v="225" actId="478"/>
          <ac:picMkLst>
            <pc:docMk/>
            <pc:sldMk cId="1608479678" sldId="448"/>
            <ac:picMk id="2" creationId="{4EA22FE2-C9DD-3DBA-02D0-E42AD58641BC}"/>
          </ac:picMkLst>
        </pc:picChg>
        <pc:picChg chg="add mod ord">
          <ac:chgData name="Pervaiz Ahmed" userId="ba3216ec93af4dd8" providerId="LiveId" clId="{E8060B96-942A-4735-9ADA-C07B59D22AA4}" dt="2022-12-09T10:25:37.799" v="230" actId="171"/>
          <ac:picMkLst>
            <pc:docMk/>
            <pc:sldMk cId="1608479678" sldId="448"/>
            <ac:picMk id="4" creationId="{99AB6ECA-6C71-D433-D4FF-501F8E2B6E48}"/>
          </ac:picMkLst>
        </pc:picChg>
      </pc:sldChg>
      <pc:sldChg chg="addSp delSp modSp mod">
        <pc:chgData name="Pervaiz Ahmed" userId="ba3216ec93af4dd8" providerId="LiveId" clId="{E8060B96-942A-4735-9ADA-C07B59D22AA4}" dt="2022-12-09T10:25:20.573" v="223" actId="1076"/>
        <pc:sldMkLst>
          <pc:docMk/>
          <pc:sldMk cId="4047729164" sldId="449"/>
        </pc:sldMkLst>
        <pc:spChg chg="mod">
          <ac:chgData name="Pervaiz Ahmed" userId="ba3216ec93af4dd8" providerId="LiveId" clId="{E8060B96-942A-4735-9ADA-C07B59D22AA4}" dt="2022-12-09T10:25:17.905" v="222" actId="1076"/>
          <ac:spMkLst>
            <pc:docMk/>
            <pc:sldMk cId="4047729164" sldId="449"/>
            <ac:spMk id="4" creationId="{0A2E4134-7E7D-31F4-9CB4-978510EE16DE}"/>
          </ac:spMkLst>
        </pc:spChg>
        <pc:spChg chg="mod">
          <ac:chgData name="Pervaiz Ahmed" userId="ba3216ec93af4dd8" providerId="LiveId" clId="{E8060B96-942A-4735-9ADA-C07B59D22AA4}" dt="2022-12-09T10:25:20.573" v="223" actId="1076"/>
          <ac:spMkLst>
            <pc:docMk/>
            <pc:sldMk cId="4047729164" sldId="449"/>
            <ac:spMk id="6" creationId="{9F36E5D6-51C0-EF1D-CAF9-4AE5317BFDAF}"/>
          </ac:spMkLst>
        </pc:spChg>
        <pc:picChg chg="add del mod">
          <ac:chgData name="Pervaiz Ahmed" userId="ba3216ec93af4dd8" providerId="LiveId" clId="{E8060B96-942A-4735-9ADA-C07B59D22AA4}" dt="2022-12-09T10:22:25.391" v="193" actId="478"/>
          <ac:picMkLst>
            <pc:docMk/>
            <pc:sldMk cId="4047729164" sldId="449"/>
            <ac:picMk id="5" creationId="{B0BC7DBA-4662-6FEA-6D1C-E9F98C87C6A8}"/>
          </ac:picMkLst>
        </pc:picChg>
        <pc:picChg chg="add mod ord">
          <ac:chgData name="Pervaiz Ahmed" userId="ba3216ec93af4dd8" providerId="LiveId" clId="{E8060B96-942A-4735-9ADA-C07B59D22AA4}" dt="2022-12-09T10:24:44.402" v="203" actId="171"/>
          <ac:picMkLst>
            <pc:docMk/>
            <pc:sldMk cId="4047729164" sldId="449"/>
            <ac:picMk id="7" creationId="{3AEA19A9-678A-9467-499D-583C25CDA815}"/>
          </ac:picMkLst>
        </pc:picChg>
      </pc:sldChg>
      <pc:sldChg chg="addSp delSp modSp add mod">
        <pc:chgData name="Pervaiz Ahmed" userId="ba3216ec93af4dd8" providerId="LiveId" clId="{E8060B96-942A-4735-9ADA-C07B59D22AA4}" dt="2022-12-06T00:22:48.635" v="51" actId="20577"/>
        <pc:sldMkLst>
          <pc:docMk/>
          <pc:sldMk cId="855622402" sldId="450"/>
        </pc:sldMkLst>
        <pc:spChg chg="mod">
          <ac:chgData name="Pervaiz Ahmed" userId="ba3216ec93af4dd8" providerId="LiveId" clId="{E8060B96-942A-4735-9ADA-C07B59D22AA4}" dt="2022-12-06T00:22:48.635" v="51" actId="20577"/>
          <ac:spMkLst>
            <pc:docMk/>
            <pc:sldMk cId="855622402" sldId="450"/>
            <ac:spMk id="6" creationId="{98C01A83-B0D4-BCFA-7347-C7FF80202571}"/>
          </ac:spMkLst>
        </pc:spChg>
        <pc:spChg chg="mod">
          <ac:chgData name="Pervaiz Ahmed" userId="ba3216ec93af4dd8" providerId="LiveId" clId="{E8060B96-942A-4735-9ADA-C07B59D22AA4}" dt="2022-12-06T00:21:55.824" v="46" actId="1076"/>
          <ac:spMkLst>
            <pc:docMk/>
            <pc:sldMk cId="855622402" sldId="450"/>
            <ac:spMk id="11" creationId="{60724CF0-9034-7369-0ADD-2A7608DED797}"/>
          </ac:spMkLst>
        </pc:spChg>
        <pc:picChg chg="add mod ord">
          <ac:chgData name="Pervaiz Ahmed" userId="ba3216ec93af4dd8" providerId="LiveId" clId="{E8060B96-942A-4735-9ADA-C07B59D22AA4}" dt="2022-12-06T00:22:06.772" v="48" actId="14100"/>
          <ac:picMkLst>
            <pc:docMk/>
            <pc:sldMk cId="855622402" sldId="450"/>
            <ac:picMk id="2" creationId="{7362AC36-4D29-F86D-80A2-33806AD1EBDB}"/>
          </ac:picMkLst>
        </pc:picChg>
        <pc:picChg chg="del">
          <ac:chgData name="Pervaiz Ahmed" userId="ba3216ec93af4dd8" providerId="LiveId" clId="{E8060B96-942A-4735-9ADA-C07B59D22AA4}" dt="2022-12-06T00:21:13.631" v="38" actId="478"/>
          <ac:picMkLst>
            <pc:docMk/>
            <pc:sldMk cId="855622402" sldId="450"/>
            <ac:picMk id="12" creationId="{A294D7ED-9876-F253-BF55-81F56C9579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F1678-ABE6-4DF1-92C9-331A124F5CC7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97310DF-B6B0-4C3C-BA3E-489420A32181}"/>
              </a:ext>
            </a:extLst>
          </p:cNvPr>
          <p:cNvGrpSpPr/>
          <p:nvPr userDrawn="1"/>
        </p:nvGrpSpPr>
        <p:grpSpPr>
          <a:xfrm>
            <a:off x="4484680" y="2739753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B61CE415-73B8-4D2A-A1AB-DABC4F7BB2A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EDF8955B-0866-490C-9582-2B8E2224663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0A25EC8-F7AE-4ED5-9EB2-E3252715F40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10A58890-DAC1-4D69-85FC-B98A820AC9E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71D5B425-6479-4E5A-8B5B-DF3F830F719D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22F0D01-3528-4D20-92A5-9D0EBA7F8C2E}"/>
              </a:ext>
            </a:extLst>
          </p:cNvPr>
          <p:cNvGrpSpPr/>
          <p:nvPr userDrawn="1"/>
        </p:nvGrpSpPr>
        <p:grpSpPr>
          <a:xfrm>
            <a:off x="6976148" y="2739753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21AFB044-FD6E-4AF8-96AB-745B59DDD5A4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6409FE8E-D06A-4B35-BFD3-DD184A079BB7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5CA207E7-E95E-46F5-A8A1-AD533B809BE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D196795B-533F-443E-A9FD-AEB2894BFF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7FC5C28D-04C0-4401-B217-13CA4F8A91D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820ACAAC-DC01-4142-B3A4-08464EFC2E95}"/>
              </a:ext>
            </a:extLst>
          </p:cNvPr>
          <p:cNvGrpSpPr/>
          <p:nvPr userDrawn="1"/>
        </p:nvGrpSpPr>
        <p:grpSpPr>
          <a:xfrm>
            <a:off x="9467615" y="2739753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F4A599C3-B53A-47D9-B643-0693601665B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C8297C35-1867-4E31-A4CB-1E056B27E39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981654CC-984C-4EB6-8C63-81F1A125D1F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6F17D607-F1C4-4364-874B-335B32EAE6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44F5E29D-F731-4A5B-986D-4229461BC256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9A1695C9-85F6-4760-8539-3631CCA0026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83669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ACBD4965-6F82-47DB-8F4B-43A1E51F48A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74446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60E75232-41AF-4527-9D75-F5DCBC0B6766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65222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199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725E0BD-61A5-4FFA-865C-940D100A09A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18FFEBA-0F02-4AE7-9B68-4CBE6F986B7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938732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BD3096E-D895-4651-A641-CDD403904CE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877464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1BAEE0-A4ED-444D-A1A7-ACD7E81AD045}"/>
              </a:ext>
            </a:extLst>
          </p:cNvPr>
          <p:cNvGrpSpPr/>
          <p:nvPr userDrawn="1"/>
        </p:nvGrpSpPr>
        <p:grpSpPr>
          <a:xfrm>
            <a:off x="580088" y="2536288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062AFE-B9CB-431B-BC38-A289DB772C0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99FED08-9F34-4CEB-9CD9-D808346EC0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F4BD188-CC50-4158-98A4-AAC9609C12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A15DB1C-FF77-4E6F-9E3C-7F5B13BD5B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AD2396-1849-4318-A0B4-40A89BBF45F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764B3D-37D2-41EC-900D-8AF407CA42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A3753AC-05A2-4A25-8665-2221B1F761D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088FA50-6991-4AF6-8E7E-FD83F946723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CC9944-EDE5-48AE-980F-7BBBF97BD08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23EFC7A-B461-4CF2-9489-0E5ACD82B61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5E4FF21-96D3-4707-98F7-6753D8EAD39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36C619-4F62-438C-B42D-16EF24F9E30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0E489B28-E610-4693-A003-DD91CC048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7579" y="2692223"/>
            <a:ext cx="3879644" cy="23517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09EACF-7301-4216-9D42-E5392B36C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  <p:sldLayoutId id="214748369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A2CDD-CA3D-F1B0-3612-D69403F93E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860126" y="619828"/>
            <a:ext cx="101928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North-Eastern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and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C000"/>
                </a:solidFill>
              </a:rPr>
              <a:t>Northern</a:t>
            </a:r>
            <a:r>
              <a:rPr lang="en-US" sz="4400" dirty="0">
                <a:solidFill>
                  <a:schemeClr val="bg1"/>
                </a:solidFill>
              </a:rPr>
              <a:t> Mountains.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05C8B-D702-B8C6-8746-239095BE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4" t="3977" b="60234"/>
          <a:stretch/>
        </p:blipFill>
        <p:spPr>
          <a:xfrm>
            <a:off x="5887453" y="1689393"/>
            <a:ext cx="6171599" cy="42606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55AE1B-F652-3C41-9B69-1B069225DC70}"/>
              </a:ext>
            </a:extLst>
          </p:cNvPr>
          <p:cNvSpPr/>
          <p:nvPr/>
        </p:nvSpPr>
        <p:spPr>
          <a:xfrm rot="879101">
            <a:off x="8523299" y="2005614"/>
            <a:ext cx="3597582" cy="1246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477043" y="2538077"/>
            <a:ext cx="55935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</a:rPr>
              <a:t>Himalaya</a:t>
            </a:r>
            <a:r>
              <a:rPr lang="en-US" sz="3600" dirty="0">
                <a:solidFill>
                  <a:schemeClr val="bg1"/>
                </a:solidFill>
              </a:rPr>
              <a:t> is the </a:t>
            </a:r>
            <a:r>
              <a:rPr lang="en-US" sz="3600" b="1" dirty="0">
                <a:solidFill>
                  <a:srgbClr val="FF0000"/>
                </a:solidFill>
              </a:rPr>
              <a:t>highest</a:t>
            </a:r>
            <a:r>
              <a:rPr lang="en-US" sz="3600" dirty="0">
                <a:solidFill>
                  <a:schemeClr val="bg1"/>
                </a:solidFill>
              </a:rPr>
              <a:t> Mountain of world.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2430 KM.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This range divided into four parts.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55689" y="844604"/>
            <a:ext cx="10192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Himalaya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Mountain.</a:t>
            </a:r>
          </a:p>
          <a:p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05C8B-D702-B8C6-8746-239095BE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3" t="3977" b="60234"/>
          <a:stretch/>
        </p:blipFill>
        <p:spPr>
          <a:xfrm>
            <a:off x="7523747" y="1689393"/>
            <a:ext cx="4535305" cy="42606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55AE1B-F652-3C41-9B69-1B069225DC70}"/>
              </a:ext>
            </a:extLst>
          </p:cNvPr>
          <p:cNvSpPr/>
          <p:nvPr/>
        </p:nvSpPr>
        <p:spPr>
          <a:xfrm rot="879101">
            <a:off x="9384633" y="2486526"/>
            <a:ext cx="2674420" cy="876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ACBDE5-A2AC-974D-0EE4-A5CE4FE6A8E9}"/>
              </a:ext>
            </a:extLst>
          </p:cNvPr>
          <p:cNvCxnSpPr/>
          <p:nvPr/>
        </p:nvCxnSpPr>
        <p:spPr>
          <a:xfrm>
            <a:off x="9496926" y="2310063"/>
            <a:ext cx="2629532" cy="705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71CFF9-CB46-D1D1-2209-E3EAE586D10E}"/>
              </a:ext>
            </a:extLst>
          </p:cNvPr>
          <p:cNvCxnSpPr/>
          <p:nvPr/>
        </p:nvCxnSpPr>
        <p:spPr>
          <a:xfrm>
            <a:off x="9431384" y="2538077"/>
            <a:ext cx="2629532" cy="705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6C980F-7046-62E4-320E-ED0DF8781186}"/>
              </a:ext>
            </a:extLst>
          </p:cNvPr>
          <p:cNvCxnSpPr/>
          <p:nvPr/>
        </p:nvCxnSpPr>
        <p:spPr>
          <a:xfrm>
            <a:off x="9315364" y="2785703"/>
            <a:ext cx="2629532" cy="705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D5D1A6-9912-A2F2-81F9-DC8E1805F8D5}"/>
              </a:ext>
            </a:extLst>
          </p:cNvPr>
          <p:cNvSpPr txBox="1"/>
          <p:nvPr/>
        </p:nvSpPr>
        <p:spPr>
          <a:xfrm>
            <a:off x="345959" y="1856603"/>
            <a:ext cx="70448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Sub-Himalayas or siwalik .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        (300  to 1000 meters).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Lesser Himalayas or Pir Panjal.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        (1800  to 4600 meters).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Great Himalayas.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        (6500 meters).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Ladakh.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1E67B-990B-7EFE-82DE-55A9F40AB3AD}"/>
              </a:ext>
            </a:extLst>
          </p:cNvPr>
          <p:cNvSpPr txBox="1"/>
          <p:nvPr/>
        </p:nvSpPr>
        <p:spPr>
          <a:xfrm>
            <a:off x="412433" y="5474787"/>
            <a:ext cx="7044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Highest Peak is </a:t>
            </a:r>
            <a:r>
              <a:rPr lang="en-US" sz="3200" b="1" dirty="0">
                <a:solidFill>
                  <a:srgbClr val="FFC000"/>
                </a:solidFill>
              </a:rPr>
              <a:t>Nanga Parbat </a:t>
            </a:r>
            <a:r>
              <a:rPr lang="en-US" sz="3200" dirty="0">
                <a:solidFill>
                  <a:schemeClr val="bg1"/>
                </a:solidFill>
              </a:rPr>
              <a:t>(8126)</a:t>
            </a:r>
          </a:p>
        </p:txBody>
      </p:sp>
    </p:spTree>
    <p:extLst>
      <p:ext uri="{BB962C8B-B14F-4D97-AF65-F5344CB8AC3E}">
        <p14:creationId xmlns:p14="http://schemas.microsoft.com/office/powerpoint/2010/main" val="2766271186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-13648" y="-27296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55689" y="844604"/>
            <a:ext cx="10192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Karakoram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Mountain.</a:t>
            </a:r>
          </a:p>
          <a:p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05C8B-D702-B8C6-8746-239095BE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3" t="3977" b="60234"/>
          <a:stretch/>
        </p:blipFill>
        <p:spPr>
          <a:xfrm>
            <a:off x="7523747" y="1689393"/>
            <a:ext cx="4535305" cy="42606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55AE1B-F652-3C41-9B69-1B069225DC70}"/>
              </a:ext>
            </a:extLst>
          </p:cNvPr>
          <p:cNvSpPr/>
          <p:nvPr/>
        </p:nvSpPr>
        <p:spPr>
          <a:xfrm rot="20526541">
            <a:off x="8754989" y="2038072"/>
            <a:ext cx="1831111" cy="4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5D1A6-9912-A2F2-81F9-DC8E1805F8D5}"/>
              </a:ext>
            </a:extLst>
          </p:cNvPr>
          <p:cNvSpPr txBox="1"/>
          <p:nvPr/>
        </p:nvSpPr>
        <p:spPr>
          <a:xfrm>
            <a:off x="415198" y="2261970"/>
            <a:ext cx="7044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This Range is about </a:t>
            </a:r>
            <a:r>
              <a:rPr lang="en-US" sz="3200" b="1" dirty="0">
                <a:solidFill>
                  <a:srgbClr val="FFC000"/>
                </a:solidFill>
              </a:rPr>
              <a:t>7000</a:t>
            </a:r>
            <a:r>
              <a:rPr lang="en-US" sz="3200" dirty="0">
                <a:solidFill>
                  <a:schemeClr val="bg1"/>
                </a:solidFill>
              </a:rPr>
              <a:t> meters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in height.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The Highest peak of Pakistan &amp; Second highest Peak of World    </a:t>
            </a:r>
            <a:r>
              <a:rPr lang="en-US" sz="3200" b="1" dirty="0">
                <a:solidFill>
                  <a:srgbClr val="FF0000"/>
                </a:solidFill>
              </a:rPr>
              <a:t>GODWIN AUSTIN </a:t>
            </a:r>
            <a:r>
              <a:rPr lang="en-US" sz="3200" dirty="0">
                <a:solidFill>
                  <a:schemeClr val="bg1"/>
                </a:solidFill>
              </a:rPr>
              <a:t>or </a:t>
            </a:r>
            <a:r>
              <a:rPr lang="en-US" sz="3200" b="1" dirty="0">
                <a:solidFill>
                  <a:srgbClr val="FF0000"/>
                </a:solidFill>
              </a:rPr>
              <a:t>K-2</a:t>
            </a:r>
            <a:r>
              <a:rPr lang="en-US" sz="3200" dirty="0">
                <a:solidFill>
                  <a:schemeClr val="bg1"/>
                </a:solidFill>
              </a:rPr>
              <a:t>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(8611 meters) </a:t>
            </a:r>
            <a:r>
              <a:rPr lang="en-US" sz="3200" dirty="0">
                <a:solidFill>
                  <a:schemeClr val="bg1"/>
                </a:solidFill>
              </a:rPr>
              <a:t>located in this Range. </a:t>
            </a:r>
          </a:p>
        </p:txBody>
      </p:sp>
    </p:spTree>
    <p:extLst>
      <p:ext uri="{BB962C8B-B14F-4D97-AF65-F5344CB8AC3E}">
        <p14:creationId xmlns:p14="http://schemas.microsoft.com/office/powerpoint/2010/main" val="979722127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C1CF3-3444-5EFE-25D8-C73F10CD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B0DB-09D0-6564-7CB1-D719F1ED057C}"/>
              </a:ext>
            </a:extLst>
          </p:cNvPr>
          <p:cNvSpPr txBox="1"/>
          <p:nvPr/>
        </p:nvSpPr>
        <p:spPr>
          <a:xfrm>
            <a:off x="491158" y="283236"/>
            <a:ext cx="4757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</a:rPr>
              <a:t> 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8AEA8-2D7C-ED22-1E2C-D6C370C81BB1}"/>
              </a:ext>
            </a:extLst>
          </p:cNvPr>
          <p:cNvSpPr txBox="1"/>
          <p:nvPr/>
        </p:nvSpPr>
        <p:spPr>
          <a:xfrm>
            <a:off x="703378" y="1749739"/>
            <a:ext cx="9904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Importance of </a:t>
            </a:r>
            <a:endParaRPr lang="en-US" sz="6600" b="1" dirty="0">
              <a:solidFill>
                <a:srgbClr val="FFC000"/>
              </a:solidFill>
            </a:endParaRPr>
          </a:p>
          <a:p>
            <a:r>
              <a:rPr lang="en-US" sz="6600" b="1" dirty="0">
                <a:solidFill>
                  <a:srgbClr val="FFC000"/>
                </a:solidFill>
              </a:rPr>
              <a:t>North Eastern Mountain </a:t>
            </a:r>
            <a:r>
              <a:rPr lang="en-US" sz="6600" b="1" dirty="0">
                <a:solidFill>
                  <a:schemeClr val="bg1">
                    <a:lumMod val="95000"/>
                  </a:schemeClr>
                </a:solidFill>
              </a:rPr>
              <a:t>Range.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2837B-9BE2-3262-EE75-787D403CDB55}"/>
              </a:ext>
            </a:extLst>
          </p:cNvPr>
          <p:cNvSpPr txBox="1"/>
          <p:nvPr/>
        </p:nvSpPr>
        <p:spPr>
          <a:xfrm>
            <a:off x="906487" y="5005103"/>
            <a:ext cx="3927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…..??</a:t>
            </a:r>
          </a:p>
        </p:txBody>
      </p:sp>
    </p:spTree>
    <p:extLst>
      <p:ext uri="{BB962C8B-B14F-4D97-AF65-F5344CB8AC3E}">
        <p14:creationId xmlns:p14="http://schemas.microsoft.com/office/powerpoint/2010/main" val="928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860125" y="619828"/>
            <a:ext cx="106208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North-Western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and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C000"/>
                </a:solidFill>
              </a:rPr>
              <a:t>Western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r>
              <a:rPr lang="en-US" sz="4400" dirty="0">
                <a:solidFill>
                  <a:schemeClr val="bg1"/>
                </a:solidFill>
              </a:rPr>
              <a:t>Mountains.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637578" y="2410601"/>
            <a:ext cx="6017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Western branches</a:t>
            </a:r>
            <a:r>
              <a:rPr lang="en-US" sz="3200" dirty="0">
                <a:solidFill>
                  <a:schemeClr val="bg1"/>
                </a:solidFill>
              </a:rPr>
              <a:t> of Himalayas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These are less in Height than </a:t>
            </a:r>
            <a:r>
              <a:rPr lang="en-US" sz="3200" b="1" dirty="0">
                <a:solidFill>
                  <a:srgbClr val="FF0000"/>
                </a:solidFill>
              </a:rPr>
              <a:t>North-Eastern</a:t>
            </a:r>
            <a:r>
              <a:rPr lang="en-US" sz="3200" dirty="0">
                <a:solidFill>
                  <a:schemeClr val="bg1"/>
                </a:solidFill>
              </a:rPr>
              <a:t> Mountain.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Small rivers and passes are situated in these Mountains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1A76E-916C-559A-E83C-38925B8CD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16055" r="25534" b="18334"/>
          <a:stretch/>
        </p:blipFill>
        <p:spPr>
          <a:xfrm>
            <a:off x="6899653" y="1618277"/>
            <a:ext cx="5048125" cy="456199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7A4B53-FD9F-BB1D-A78F-8C3BA7BB67E6}"/>
              </a:ext>
            </a:extLst>
          </p:cNvPr>
          <p:cNvSpPr/>
          <p:nvPr/>
        </p:nvSpPr>
        <p:spPr>
          <a:xfrm rot="18087047">
            <a:off x="7016874" y="3067434"/>
            <a:ext cx="4696719" cy="1119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6774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05C8B-D702-B8C6-8746-239095BE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4" t="3977" b="60234"/>
          <a:stretch/>
        </p:blipFill>
        <p:spPr>
          <a:xfrm>
            <a:off x="6432884" y="1689393"/>
            <a:ext cx="5626168" cy="4260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282083" y="2433698"/>
            <a:ext cx="5988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Greater part of this Range  located in Afghanistan.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Tirich Mir </a:t>
            </a:r>
            <a:r>
              <a:rPr lang="en-US" sz="3600" dirty="0">
                <a:solidFill>
                  <a:srgbClr val="FFC000"/>
                </a:solidFill>
              </a:rPr>
              <a:t>(7690 meters)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is Highest of Peak of this  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Range.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437CD33-ACC9-3D52-510C-D21A7BF1B8C8}"/>
              </a:ext>
            </a:extLst>
          </p:cNvPr>
          <p:cNvSpPr/>
          <p:nvPr/>
        </p:nvSpPr>
        <p:spPr>
          <a:xfrm rot="1626549">
            <a:off x="8876999" y="1914328"/>
            <a:ext cx="449179" cy="1494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B0EC6-419E-1412-64D2-C57CD4A23651}"/>
              </a:ext>
            </a:extLst>
          </p:cNvPr>
          <p:cNvSpPr txBox="1"/>
          <p:nvPr/>
        </p:nvSpPr>
        <p:spPr>
          <a:xfrm>
            <a:off x="785557" y="730873"/>
            <a:ext cx="10620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 Hindukush </a:t>
            </a:r>
            <a:r>
              <a:rPr lang="en-US" sz="4400" b="1" dirty="0">
                <a:solidFill>
                  <a:schemeClr val="bg1"/>
                </a:solidFill>
              </a:rPr>
              <a:t>Range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85557" y="730873"/>
            <a:ext cx="10620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 Koh-</a:t>
            </a:r>
            <a:r>
              <a:rPr lang="en-US" sz="4400" b="1" dirty="0" err="1">
                <a:solidFill>
                  <a:srgbClr val="FFC000"/>
                </a:solidFill>
              </a:rPr>
              <a:t>i</a:t>
            </a:r>
            <a:r>
              <a:rPr lang="en-US" sz="4400" b="1" dirty="0">
                <a:solidFill>
                  <a:srgbClr val="FFC000"/>
                </a:solidFill>
              </a:rPr>
              <a:t>-Safed </a:t>
            </a:r>
            <a:r>
              <a:rPr lang="en-US" sz="4400" b="1" dirty="0">
                <a:solidFill>
                  <a:schemeClr val="bg1"/>
                </a:solidFill>
              </a:rPr>
              <a:t>Range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05C8B-D702-B8C6-8746-239095BE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4" t="3977" b="60234"/>
          <a:stretch/>
        </p:blipFill>
        <p:spPr>
          <a:xfrm>
            <a:off x="6432884" y="1689393"/>
            <a:ext cx="5626168" cy="4260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282083" y="2032340"/>
            <a:ext cx="6150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These are Between Khyber Pass &amp; Kurram Pass.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Average Height </a:t>
            </a:r>
            <a:r>
              <a:rPr lang="en-US" sz="3600" b="1" dirty="0">
                <a:solidFill>
                  <a:srgbClr val="FF0000"/>
                </a:solidFill>
              </a:rPr>
              <a:t>3600 Meters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highest Point in this range is </a:t>
            </a:r>
            <a:r>
              <a:rPr lang="en-US" sz="3600" b="1" dirty="0" err="1">
                <a:solidFill>
                  <a:srgbClr val="FFC000"/>
                </a:solidFill>
              </a:rPr>
              <a:t>Sikeram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437CD33-ACC9-3D52-510C-D21A7BF1B8C8}"/>
              </a:ext>
            </a:extLst>
          </p:cNvPr>
          <p:cNvSpPr/>
          <p:nvPr/>
        </p:nvSpPr>
        <p:spPr>
          <a:xfrm rot="1626549">
            <a:off x="8154662" y="3449253"/>
            <a:ext cx="449179" cy="1494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593052" y="940982"/>
            <a:ext cx="10620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 Waziristan </a:t>
            </a:r>
            <a:r>
              <a:rPr lang="en-US" sz="4400" dirty="0">
                <a:solidFill>
                  <a:schemeClr val="bg1"/>
                </a:solidFill>
              </a:rPr>
              <a:t>Hills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282083" y="1979713"/>
            <a:ext cx="63433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area between Kurram Pass &amp; </a:t>
            </a:r>
            <a:r>
              <a:rPr lang="en-US" sz="3600" dirty="0" err="1">
                <a:solidFill>
                  <a:schemeClr val="bg1"/>
                </a:solidFill>
              </a:rPr>
              <a:t>Gomal</a:t>
            </a:r>
            <a:r>
              <a:rPr lang="en-US" sz="3600" dirty="0">
                <a:solidFill>
                  <a:schemeClr val="bg1"/>
                </a:solidFill>
              </a:rPr>
              <a:t> Pass is know as </a:t>
            </a:r>
            <a:r>
              <a:rPr lang="en-US" sz="3600" b="1" dirty="0">
                <a:solidFill>
                  <a:srgbClr val="FFC000"/>
                </a:solidFill>
              </a:rPr>
              <a:t>Waziristan</a:t>
            </a:r>
            <a:r>
              <a:rPr lang="en-US" sz="3600" dirty="0">
                <a:solidFill>
                  <a:schemeClr val="bg1"/>
                </a:solidFill>
              </a:rPr>
              <a:t> 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Average Height </a:t>
            </a:r>
            <a:r>
              <a:rPr lang="en-US" sz="3600" b="1" dirty="0">
                <a:solidFill>
                  <a:srgbClr val="FF0000"/>
                </a:solidFill>
              </a:rPr>
              <a:t>1500-3000 Meters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highest Point in this range is </a:t>
            </a:r>
            <a:r>
              <a:rPr lang="en-US" sz="3600" b="1" dirty="0" err="1">
                <a:solidFill>
                  <a:srgbClr val="00B0F0"/>
                </a:solidFill>
              </a:rPr>
              <a:t>Sikeram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0837-AE92-4DE6-4D55-2980ABC7D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3" t="13721" r="18852" b="40117"/>
          <a:stretch/>
        </p:blipFill>
        <p:spPr>
          <a:xfrm>
            <a:off x="6589706" y="1324904"/>
            <a:ext cx="5320211" cy="470809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88D9BA-4A46-A75F-15DB-9C4F526E0FCD}"/>
              </a:ext>
            </a:extLst>
          </p:cNvPr>
          <p:cNvSpPr/>
          <p:nvPr/>
        </p:nvSpPr>
        <p:spPr>
          <a:xfrm rot="1626549">
            <a:off x="9373125" y="2581304"/>
            <a:ext cx="449179" cy="1494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593052" y="940982"/>
            <a:ext cx="10620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 Sulaiman </a:t>
            </a:r>
            <a:r>
              <a:rPr lang="en-US" sz="4400" dirty="0">
                <a:solidFill>
                  <a:schemeClr val="bg1"/>
                </a:solidFill>
              </a:rPr>
              <a:t>Range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246400" y="2387532"/>
            <a:ext cx="63433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It’s Highest Peak is </a:t>
            </a:r>
            <a:r>
              <a:rPr lang="en-US" sz="3600" b="1" dirty="0">
                <a:solidFill>
                  <a:srgbClr val="00B0F0"/>
                </a:solidFill>
              </a:rPr>
              <a:t>Takht-e-</a:t>
            </a:r>
            <a:r>
              <a:rPr lang="en-US" sz="3600" b="1" dirty="0" err="1">
                <a:solidFill>
                  <a:srgbClr val="00B0F0"/>
                </a:solidFill>
              </a:rPr>
              <a:t>sulaiman</a:t>
            </a:r>
            <a:r>
              <a:rPr lang="en-US" sz="3600" dirty="0">
                <a:solidFill>
                  <a:schemeClr val="bg1"/>
                </a:solidFill>
              </a:rPr>
              <a:t> (3487 meters).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Bolan Pass connects </a:t>
            </a:r>
            <a:r>
              <a:rPr lang="en-US" sz="3600" b="1" dirty="0">
                <a:solidFill>
                  <a:srgbClr val="FFC000"/>
                </a:solidFill>
              </a:rPr>
              <a:t>Quetta</a:t>
            </a:r>
            <a:r>
              <a:rPr lang="en-US" sz="3600" dirty="0">
                <a:solidFill>
                  <a:schemeClr val="bg1"/>
                </a:solidFill>
              </a:rPr>
              <a:t> with </a:t>
            </a:r>
            <a:r>
              <a:rPr lang="en-US" sz="3600" b="1" dirty="0" err="1">
                <a:solidFill>
                  <a:srgbClr val="FFC000"/>
                </a:solidFill>
              </a:rPr>
              <a:t>Sibi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Railway line through Quetta connects to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Iran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0837-AE92-4DE6-4D55-2980ABC7D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3" t="13721" r="18852" b="40117"/>
          <a:stretch/>
        </p:blipFill>
        <p:spPr>
          <a:xfrm>
            <a:off x="6589706" y="1324904"/>
            <a:ext cx="5320211" cy="470809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88D9BA-4A46-A75F-15DB-9C4F526E0FCD}"/>
              </a:ext>
            </a:extLst>
          </p:cNvPr>
          <p:cNvSpPr/>
          <p:nvPr/>
        </p:nvSpPr>
        <p:spPr>
          <a:xfrm rot="1626549">
            <a:off x="8298304" y="3792848"/>
            <a:ext cx="449179" cy="1494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4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593052" y="940982"/>
            <a:ext cx="10620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 Kirthar </a:t>
            </a:r>
            <a:r>
              <a:rPr lang="en-US" sz="4400" dirty="0">
                <a:solidFill>
                  <a:schemeClr val="bg1"/>
                </a:solidFill>
              </a:rPr>
              <a:t>Range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4EEF-F9FD-BD6B-30B2-0E08529B3017}"/>
              </a:ext>
            </a:extLst>
          </p:cNvPr>
          <p:cNvSpPr txBox="1"/>
          <p:nvPr/>
        </p:nvSpPr>
        <p:spPr>
          <a:xfrm>
            <a:off x="246400" y="1968960"/>
            <a:ext cx="6343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These are low dry mountains.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On their South flow the HUB and LYARI rivers, which ultimately fall in the Arabian Sea Near Karachi.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Highest point in this range is Gorakh.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0837-AE92-4DE6-4D55-2980ABC7D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3" t="13721" r="18852" b="40117"/>
          <a:stretch/>
        </p:blipFill>
        <p:spPr>
          <a:xfrm>
            <a:off x="6589706" y="1324904"/>
            <a:ext cx="5320211" cy="470809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88D9BA-4A46-A75F-15DB-9C4F526E0FCD}"/>
              </a:ext>
            </a:extLst>
          </p:cNvPr>
          <p:cNvSpPr/>
          <p:nvPr/>
        </p:nvSpPr>
        <p:spPr>
          <a:xfrm rot="1626549">
            <a:off x="8298304" y="3792848"/>
            <a:ext cx="449179" cy="14944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62AC36-4D29-F86D-80A2-33806AD1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05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724CF0-9034-7369-0ADD-2A7608DED797}"/>
              </a:ext>
            </a:extLst>
          </p:cNvPr>
          <p:cNvSpPr/>
          <p:nvPr/>
        </p:nvSpPr>
        <p:spPr>
          <a:xfrm>
            <a:off x="0" y="0"/>
            <a:ext cx="12192000" cy="6920511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54000"/>
                </a:schemeClr>
              </a:gs>
              <a:gs pos="34000">
                <a:schemeClr val="tx1">
                  <a:alpha val="87000"/>
                </a:schemeClr>
              </a:gs>
              <a:gs pos="1000">
                <a:schemeClr val="tx1">
                  <a:lumMod val="0"/>
                </a:schemeClr>
              </a:gs>
              <a:gs pos="78000">
                <a:srgbClr val="01411C">
                  <a:alpha val="78000"/>
                </a:srgbClr>
              </a:gs>
              <a:gs pos="92000">
                <a:schemeClr val="tx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933345" y="2549961"/>
            <a:ext cx="574145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Land of </a:t>
            </a:r>
            <a:endParaRPr lang="ko-KR" altLang="en-US" sz="6600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01A83-B0D4-BCFA-7347-C7FF80202571}"/>
              </a:ext>
            </a:extLst>
          </p:cNvPr>
          <p:cNvSpPr txBox="1"/>
          <p:nvPr/>
        </p:nvSpPr>
        <p:spPr>
          <a:xfrm>
            <a:off x="475981" y="3429000"/>
            <a:ext cx="118324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spc="-15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ISLAMIC</a:t>
            </a:r>
            <a:r>
              <a:rPr lang="en-US" altLang="ko-KR" sz="80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REPUBLIC OF </a:t>
            </a:r>
            <a:r>
              <a:rPr lang="en-US" altLang="ko-KR" sz="8000" b="1" spc="-1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PAKISTAN</a:t>
            </a:r>
            <a:endParaRPr lang="ko-KR" altLang="en-US" sz="8000" b="1" spc="-1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2E221-83D2-3A46-5AC7-413A6C5E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/>
          <a:stretch/>
        </p:blipFill>
        <p:spPr>
          <a:xfrm>
            <a:off x="0" y="0"/>
            <a:ext cx="12192000" cy="6737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47832" y="683996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2. Plateaus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C589-3E60-D38A-BC9B-3C64D267E3E8}"/>
              </a:ext>
            </a:extLst>
          </p:cNvPr>
          <p:cNvSpPr txBox="1"/>
          <p:nvPr/>
        </p:nvSpPr>
        <p:spPr>
          <a:xfrm>
            <a:off x="1109265" y="1711570"/>
            <a:ext cx="396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The Potwar </a:t>
            </a:r>
            <a:r>
              <a:rPr lang="en-US" sz="4000" dirty="0">
                <a:solidFill>
                  <a:schemeClr val="bg1"/>
                </a:solidFill>
              </a:rPr>
              <a:t>Plateau.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6ED57E-7BBB-DBE9-FE1B-B8E99F0D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61" y="1711570"/>
            <a:ext cx="4682066" cy="3735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EDA124-99FA-24C1-9D78-DF6D491EA86E}"/>
              </a:ext>
            </a:extLst>
          </p:cNvPr>
          <p:cNvSpPr txBox="1"/>
          <p:nvPr/>
        </p:nvSpPr>
        <p:spPr>
          <a:xfrm>
            <a:off x="486070" y="3452167"/>
            <a:ext cx="5510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Between Indus &amp; Jhelum.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1"/>
                </a:solidFill>
              </a:rPr>
              <a:t>Height </a:t>
            </a:r>
            <a:r>
              <a:rPr lang="en-US" sz="4800" b="1" dirty="0">
                <a:solidFill>
                  <a:schemeClr val="bg1"/>
                </a:solidFill>
              </a:rPr>
              <a:t>300 to 600 meters</a:t>
            </a:r>
            <a:r>
              <a:rPr lang="en-US" sz="4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634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2E221-83D2-3A46-5AC7-413A6C5E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/>
          <a:stretch/>
        </p:blipFill>
        <p:spPr>
          <a:xfrm>
            <a:off x="0" y="0"/>
            <a:ext cx="12192000" cy="6737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572140" y="572758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2. Plateaus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408D8-7FAE-8645-A6BE-925F440A7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00" r="27312" b="9973"/>
          <a:stretch/>
        </p:blipFill>
        <p:spPr>
          <a:xfrm>
            <a:off x="6084377" y="1782971"/>
            <a:ext cx="6051558" cy="409289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367D23-A0F4-9ACC-CAB8-BB364141CC5A}"/>
              </a:ext>
            </a:extLst>
          </p:cNvPr>
          <p:cNvSpPr/>
          <p:nvPr/>
        </p:nvSpPr>
        <p:spPr>
          <a:xfrm>
            <a:off x="7569200" y="3609862"/>
            <a:ext cx="1862667" cy="14024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BA44-B3F6-C340-DAFD-2B779516EBB1}"/>
              </a:ext>
            </a:extLst>
          </p:cNvPr>
          <p:cNvSpPr txBox="1"/>
          <p:nvPr/>
        </p:nvSpPr>
        <p:spPr>
          <a:xfrm>
            <a:off x="652110" y="1782971"/>
            <a:ext cx="5376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The Balochis tan </a:t>
            </a:r>
            <a:r>
              <a:rPr lang="en-US" sz="4000" dirty="0">
                <a:solidFill>
                  <a:schemeClr val="bg1"/>
                </a:solidFill>
              </a:rPr>
              <a:t>Plateau.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AF7F-F138-DA61-2082-9297C3A8E5E9}"/>
              </a:ext>
            </a:extLst>
          </p:cNvPr>
          <p:cNvSpPr txBox="1"/>
          <p:nvPr/>
        </p:nvSpPr>
        <p:spPr>
          <a:xfrm>
            <a:off x="287173" y="3367275"/>
            <a:ext cx="551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West of </a:t>
            </a:r>
            <a:r>
              <a:rPr lang="en-US" sz="4000" dirty="0" err="1">
                <a:solidFill>
                  <a:schemeClr val="bg1"/>
                </a:solidFill>
              </a:rPr>
              <a:t>kirther</a:t>
            </a:r>
            <a:r>
              <a:rPr lang="en-US" sz="4000" dirty="0">
                <a:solidFill>
                  <a:schemeClr val="bg1"/>
                </a:solidFill>
              </a:rPr>
              <a:t> mountains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Height </a:t>
            </a:r>
            <a:r>
              <a:rPr lang="en-US" sz="4000" b="1" dirty="0">
                <a:solidFill>
                  <a:schemeClr val="accent1"/>
                </a:solidFill>
              </a:rPr>
              <a:t>650 meters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Covered 40% area of Pakistan.</a:t>
            </a:r>
          </a:p>
        </p:txBody>
      </p:sp>
    </p:spTree>
    <p:extLst>
      <p:ext uri="{BB962C8B-B14F-4D97-AF65-F5344CB8AC3E}">
        <p14:creationId xmlns:p14="http://schemas.microsoft.com/office/powerpoint/2010/main" val="1105434913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76EA3-AE9F-DBD3-45D0-2867FAEF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13"/>
            <a:ext cx="12192000" cy="6877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-19360"/>
            <a:ext cx="12192000" cy="68967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AF7F-F138-DA61-2082-9297C3A8E5E9}"/>
              </a:ext>
            </a:extLst>
          </p:cNvPr>
          <p:cNvSpPr txBox="1"/>
          <p:nvPr/>
        </p:nvSpPr>
        <p:spPr>
          <a:xfrm>
            <a:off x="1839242" y="2291322"/>
            <a:ext cx="9280162" cy="4387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Upper Indus </a:t>
            </a:r>
            <a:r>
              <a:rPr lang="en-US" sz="4800" dirty="0">
                <a:solidFill>
                  <a:schemeClr val="bg1"/>
                </a:solidFill>
              </a:rPr>
              <a:t>Plain</a:t>
            </a: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Lower Indus </a:t>
            </a:r>
            <a:r>
              <a:rPr lang="en-US" sz="4800" dirty="0">
                <a:solidFill>
                  <a:schemeClr val="bg1"/>
                </a:solidFill>
              </a:rPr>
              <a:t>Plain</a:t>
            </a: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Indus </a:t>
            </a:r>
            <a:r>
              <a:rPr lang="en-US" sz="4800" dirty="0">
                <a:solidFill>
                  <a:schemeClr val="bg1"/>
                </a:solidFill>
              </a:rPr>
              <a:t>Delta</a:t>
            </a:r>
          </a:p>
          <a:p>
            <a:pPr>
              <a:lnSpc>
                <a:spcPct val="150000"/>
              </a:lnSpc>
            </a:pP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" name="AutoShape 2" descr="Agriculture, Wheat Field, Clouds, Summer">
            <a:extLst>
              <a:ext uri="{FF2B5EF4-FFF2-40B4-BE49-F238E27FC236}">
                <a16:creationId xmlns:a16="http://schemas.microsoft.com/office/drawing/2014/main" id="{A8862A35-DFE7-7AD6-EA30-A10B1B78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3EE3B-4676-3624-C3FE-473ABC4F117F}"/>
              </a:ext>
            </a:extLst>
          </p:cNvPr>
          <p:cNvSpPr txBox="1"/>
          <p:nvPr/>
        </p:nvSpPr>
        <p:spPr>
          <a:xfrm>
            <a:off x="747832" y="683996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3.Plains</a:t>
            </a:r>
          </a:p>
        </p:txBody>
      </p:sp>
    </p:spTree>
    <p:extLst>
      <p:ext uri="{BB962C8B-B14F-4D97-AF65-F5344CB8AC3E}">
        <p14:creationId xmlns:p14="http://schemas.microsoft.com/office/powerpoint/2010/main" val="32088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76EA3-AE9F-DBD3-45D0-2867FAEF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13"/>
            <a:ext cx="12192000" cy="6877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-19360"/>
            <a:ext cx="12192000" cy="68967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AF7F-F138-DA61-2082-9297C3A8E5E9}"/>
              </a:ext>
            </a:extLst>
          </p:cNvPr>
          <p:cNvSpPr txBox="1"/>
          <p:nvPr/>
        </p:nvSpPr>
        <p:spPr>
          <a:xfrm>
            <a:off x="569242" y="574867"/>
            <a:ext cx="9280162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Upper Indus </a:t>
            </a:r>
            <a:r>
              <a:rPr lang="en-US" sz="4800" dirty="0">
                <a:solidFill>
                  <a:schemeClr val="bg1"/>
                </a:solidFill>
              </a:rPr>
              <a:t>Plain</a:t>
            </a:r>
          </a:p>
        </p:txBody>
      </p:sp>
      <p:sp>
        <p:nvSpPr>
          <p:cNvPr id="12" name="AutoShape 2" descr="Agriculture, Wheat Field, Clouds, Summer">
            <a:extLst>
              <a:ext uri="{FF2B5EF4-FFF2-40B4-BE49-F238E27FC236}">
                <a16:creationId xmlns:a16="http://schemas.microsoft.com/office/drawing/2014/main" id="{A8862A35-DFE7-7AD6-EA30-A10B1B78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E698A-632C-83B4-1F7A-061FA56B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" t="4974" b="6137"/>
          <a:stretch/>
        </p:blipFill>
        <p:spPr>
          <a:xfrm>
            <a:off x="7138105" y="1311761"/>
            <a:ext cx="5053894" cy="46651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75EBD-9A04-6E72-B749-92C98B4C3979}"/>
              </a:ext>
            </a:extLst>
          </p:cNvPr>
          <p:cNvCxnSpPr>
            <a:cxnSpLocks/>
          </p:cNvCxnSpPr>
          <p:nvPr/>
        </p:nvCxnSpPr>
        <p:spPr>
          <a:xfrm>
            <a:off x="9849404" y="4047595"/>
            <a:ext cx="999066" cy="422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993D63-C2D6-FF7A-7E01-FED008DD0349}"/>
              </a:ext>
            </a:extLst>
          </p:cNvPr>
          <p:cNvSpPr txBox="1"/>
          <p:nvPr/>
        </p:nvSpPr>
        <p:spPr>
          <a:xfrm>
            <a:off x="569242" y="2213167"/>
            <a:ext cx="92801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It is between </a:t>
            </a:r>
            <a:r>
              <a:rPr lang="en-US" sz="3200" b="1" dirty="0">
                <a:solidFill>
                  <a:schemeClr val="accent1"/>
                </a:solidFill>
              </a:rPr>
              <a:t>200</a:t>
            </a:r>
            <a:r>
              <a:rPr lang="en-US" sz="3200" dirty="0">
                <a:solidFill>
                  <a:schemeClr val="bg1"/>
                </a:solidFill>
              </a:rPr>
              <a:t> to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300</a:t>
            </a:r>
            <a:r>
              <a:rPr lang="en-US" sz="3200" dirty="0">
                <a:solidFill>
                  <a:schemeClr val="bg1"/>
                </a:solidFill>
              </a:rPr>
              <a:t> meters above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sea level.</a:t>
            </a:r>
          </a:p>
          <a:p>
            <a:r>
              <a:rPr lang="en-US" sz="3200" dirty="0">
                <a:solidFill>
                  <a:schemeClr val="bg1"/>
                </a:solidFill>
              </a:rPr>
              <a:t>Greatest Canal System of the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World is operating in this plain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Which produce </a:t>
            </a:r>
            <a:r>
              <a:rPr lang="en-US" sz="3200" dirty="0" err="1">
                <a:solidFill>
                  <a:schemeClr val="bg1"/>
                </a:solidFill>
              </a:rPr>
              <a:t>wheat,rice</a:t>
            </a:r>
            <a:r>
              <a:rPr lang="en-US" sz="3200" dirty="0">
                <a:solidFill>
                  <a:schemeClr val="bg1"/>
                </a:solidFill>
              </a:rPr>
              <a:t>,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sugarcane,cotton,corn</a:t>
            </a:r>
            <a:r>
              <a:rPr lang="en-US" sz="3200" dirty="0">
                <a:solidFill>
                  <a:schemeClr val="bg1"/>
                </a:solidFill>
              </a:rPr>
              <a:t> etc..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94B669-306E-6379-6A12-09954DD4700E}"/>
              </a:ext>
            </a:extLst>
          </p:cNvPr>
          <p:cNvSpPr/>
          <p:nvPr/>
        </p:nvSpPr>
        <p:spPr>
          <a:xfrm rot="17847877">
            <a:off x="10193866" y="3605510"/>
            <a:ext cx="654603" cy="4228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4843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76EA3-AE9F-DBD3-45D0-2867FAEF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13"/>
            <a:ext cx="12192000" cy="6877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-19360"/>
            <a:ext cx="12192000" cy="68967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AF7F-F138-DA61-2082-9297C3A8E5E9}"/>
              </a:ext>
            </a:extLst>
          </p:cNvPr>
          <p:cNvSpPr txBox="1"/>
          <p:nvPr/>
        </p:nvSpPr>
        <p:spPr>
          <a:xfrm>
            <a:off x="569242" y="574867"/>
            <a:ext cx="9280162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Lower Indus </a:t>
            </a:r>
            <a:r>
              <a:rPr lang="en-US" sz="4800" dirty="0">
                <a:solidFill>
                  <a:schemeClr val="bg1"/>
                </a:solidFill>
              </a:rPr>
              <a:t>Plain</a:t>
            </a:r>
          </a:p>
        </p:txBody>
      </p:sp>
      <p:sp>
        <p:nvSpPr>
          <p:cNvPr id="12" name="AutoShape 2" descr="Agriculture, Wheat Field, Clouds, Summer">
            <a:extLst>
              <a:ext uri="{FF2B5EF4-FFF2-40B4-BE49-F238E27FC236}">
                <a16:creationId xmlns:a16="http://schemas.microsoft.com/office/drawing/2014/main" id="{A8862A35-DFE7-7AD6-EA30-A10B1B78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E698A-632C-83B4-1F7A-061FA56B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" t="4974" b="6137"/>
          <a:stretch/>
        </p:blipFill>
        <p:spPr>
          <a:xfrm>
            <a:off x="7138105" y="1311761"/>
            <a:ext cx="5053894" cy="46651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75EBD-9A04-6E72-B749-92C98B4C3979}"/>
              </a:ext>
            </a:extLst>
          </p:cNvPr>
          <p:cNvCxnSpPr>
            <a:cxnSpLocks/>
          </p:cNvCxnSpPr>
          <p:nvPr/>
        </p:nvCxnSpPr>
        <p:spPr>
          <a:xfrm>
            <a:off x="9849404" y="4047595"/>
            <a:ext cx="999066" cy="422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993D63-C2D6-FF7A-7E01-FED008DD0349}"/>
              </a:ext>
            </a:extLst>
          </p:cNvPr>
          <p:cNvSpPr txBox="1"/>
          <p:nvPr/>
        </p:nvSpPr>
        <p:spPr>
          <a:xfrm>
            <a:off x="413815" y="2661382"/>
            <a:ext cx="9280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Include most Areas of </a:t>
            </a:r>
            <a:r>
              <a:rPr lang="en-US" sz="3600" b="1" dirty="0">
                <a:solidFill>
                  <a:srgbClr val="FF0000"/>
                </a:solidFill>
              </a:rPr>
              <a:t>Sindh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r>
              <a:rPr lang="en-US" sz="3600" dirty="0">
                <a:solidFill>
                  <a:schemeClr val="bg1"/>
                </a:solidFill>
              </a:rPr>
              <a:t>As Rainfall Low in this Region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Due to canal Irrigation, different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kinds of crops are grown.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94B669-306E-6379-6A12-09954DD4700E}"/>
              </a:ext>
            </a:extLst>
          </p:cNvPr>
          <p:cNvSpPr/>
          <p:nvPr/>
        </p:nvSpPr>
        <p:spPr>
          <a:xfrm rot="7142060">
            <a:off x="9522101" y="4310780"/>
            <a:ext cx="654603" cy="4228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1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76EA3-AE9F-DBD3-45D0-2867FAEF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13"/>
            <a:ext cx="12192000" cy="6877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-38720"/>
            <a:ext cx="12192000" cy="68967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AF7F-F138-DA61-2082-9297C3A8E5E9}"/>
              </a:ext>
            </a:extLst>
          </p:cNvPr>
          <p:cNvSpPr txBox="1"/>
          <p:nvPr/>
        </p:nvSpPr>
        <p:spPr>
          <a:xfrm>
            <a:off x="569240" y="706673"/>
            <a:ext cx="9280162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</a:rPr>
              <a:t>The </a:t>
            </a:r>
            <a:r>
              <a:rPr lang="en-US" sz="4800" b="1" dirty="0">
                <a:solidFill>
                  <a:schemeClr val="accent1"/>
                </a:solidFill>
              </a:rPr>
              <a:t>Indus </a:t>
            </a:r>
            <a:r>
              <a:rPr lang="en-US" sz="4800" dirty="0">
                <a:solidFill>
                  <a:schemeClr val="bg1"/>
                </a:solidFill>
              </a:rPr>
              <a:t>Delta</a:t>
            </a:r>
          </a:p>
        </p:txBody>
      </p:sp>
      <p:sp>
        <p:nvSpPr>
          <p:cNvPr id="12" name="AutoShape 2" descr="Agriculture, Wheat Field, Clouds, Summer">
            <a:extLst>
              <a:ext uri="{FF2B5EF4-FFF2-40B4-BE49-F238E27FC236}">
                <a16:creationId xmlns:a16="http://schemas.microsoft.com/office/drawing/2014/main" id="{A8862A35-DFE7-7AD6-EA30-A10B1B78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E698A-632C-83B4-1F7A-061FA56B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" t="4974" b="6137"/>
          <a:stretch/>
        </p:blipFill>
        <p:spPr>
          <a:xfrm>
            <a:off x="7138105" y="1311761"/>
            <a:ext cx="5053894" cy="46651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75EBD-9A04-6E72-B749-92C98B4C3979}"/>
              </a:ext>
            </a:extLst>
          </p:cNvPr>
          <p:cNvCxnSpPr>
            <a:cxnSpLocks/>
          </p:cNvCxnSpPr>
          <p:nvPr/>
        </p:nvCxnSpPr>
        <p:spPr>
          <a:xfrm>
            <a:off x="9849404" y="4047595"/>
            <a:ext cx="999066" cy="422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993D63-C2D6-FF7A-7E01-FED008DD0349}"/>
              </a:ext>
            </a:extLst>
          </p:cNvPr>
          <p:cNvSpPr txBox="1"/>
          <p:nvPr/>
        </p:nvSpPr>
        <p:spPr>
          <a:xfrm>
            <a:off x="413815" y="2661382"/>
            <a:ext cx="92801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Near </a:t>
            </a:r>
            <a:r>
              <a:rPr lang="en-US" sz="3600" b="1" dirty="0">
                <a:solidFill>
                  <a:srgbClr val="FFC000"/>
                </a:solidFill>
              </a:rPr>
              <a:t>Thatta</a:t>
            </a:r>
            <a:r>
              <a:rPr lang="en-US" sz="3600" dirty="0">
                <a:solidFill>
                  <a:schemeClr val="bg1"/>
                </a:solidFill>
              </a:rPr>
              <a:t> it can gets divided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into many distributaries.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It covers about </a:t>
            </a:r>
            <a:r>
              <a:rPr lang="en-US" sz="3600" b="1" dirty="0">
                <a:solidFill>
                  <a:srgbClr val="00B0F0"/>
                </a:solidFill>
              </a:rPr>
              <a:t>40 KM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Coconut and mangroves are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found in this area.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94B669-306E-6379-6A12-09954DD4700E}"/>
              </a:ext>
            </a:extLst>
          </p:cNvPr>
          <p:cNvSpPr/>
          <p:nvPr/>
        </p:nvSpPr>
        <p:spPr>
          <a:xfrm rot="7142060">
            <a:off x="9522101" y="4310780"/>
            <a:ext cx="654603" cy="4228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22FE2-C9DD-3DBA-02D0-E42AD586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47832" y="683996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4. Deserts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DA124-99FA-24C1-9D78-DF6D491EA86E}"/>
              </a:ext>
            </a:extLst>
          </p:cNvPr>
          <p:cNvSpPr txBox="1"/>
          <p:nvPr/>
        </p:nvSpPr>
        <p:spPr>
          <a:xfrm>
            <a:off x="278285" y="2222248"/>
            <a:ext cx="113887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Desert areas of Pakistan receive very low rainfall.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Some plains of Pakistan are also called </a:t>
            </a:r>
            <a:r>
              <a:rPr lang="en-US" sz="4400" b="1" dirty="0">
                <a:solidFill>
                  <a:srgbClr val="FFC000"/>
                </a:solidFill>
              </a:rPr>
              <a:t>semi-desert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Located in </a:t>
            </a:r>
            <a:r>
              <a:rPr lang="en-US" sz="4400" b="1" dirty="0">
                <a:solidFill>
                  <a:srgbClr val="00B0F0"/>
                </a:solidFill>
              </a:rPr>
              <a:t>Punjab</a:t>
            </a:r>
            <a:r>
              <a:rPr lang="en-US" sz="4400" dirty="0">
                <a:solidFill>
                  <a:schemeClr val="bg1"/>
                </a:solidFill>
              </a:rPr>
              <a:t> &amp; </a:t>
            </a:r>
            <a:r>
              <a:rPr lang="en-US" sz="4400" b="1" dirty="0">
                <a:solidFill>
                  <a:srgbClr val="FF0000"/>
                </a:solidFill>
              </a:rPr>
              <a:t>Sindh.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22FE2-C9DD-3DBA-02D0-E42AD586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DA124-99FA-24C1-9D78-DF6D491EA86E}"/>
              </a:ext>
            </a:extLst>
          </p:cNvPr>
          <p:cNvSpPr txBox="1"/>
          <p:nvPr/>
        </p:nvSpPr>
        <p:spPr>
          <a:xfrm>
            <a:off x="517516" y="994938"/>
            <a:ext cx="11388782" cy="617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rgbClr val="FFC000"/>
                </a:solidFill>
              </a:rPr>
              <a:t>Thal</a:t>
            </a:r>
            <a:r>
              <a:rPr lang="en-US" sz="5400" b="1" dirty="0">
                <a:solidFill>
                  <a:schemeClr val="bg1"/>
                </a:solidFill>
              </a:rPr>
              <a:t> Desert.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bg1"/>
                </a:solidFill>
              </a:rPr>
              <a:t> Cholistan Desert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rgbClr val="FFC000"/>
                </a:solidFill>
              </a:rPr>
              <a:t>Thar</a:t>
            </a:r>
            <a:r>
              <a:rPr lang="en-US" sz="5400" b="1" dirty="0">
                <a:solidFill>
                  <a:schemeClr val="bg1"/>
                </a:solidFill>
              </a:rPr>
              <a:t> &amp; </a:t>
            </a:r>
            <a:r>
              <a:rPr lang="en-US" sz="5400" b="1" dirty="0">
                <a:solidFill>
                  <a:srgbClr val="FFC000"/>
                </a:solidFill>
              </a:rPr>
              <a:t>Nara</a:t>
            </a:r>
            <a:r>
              <a:rPr lang="en-US" sz="5400" b="1" dirty="0">
                <a:solidFill>
                  <a:schemeClr val="bg1"/>
                </a:solidFill>
              </a:rPr>
              <a:t> Desert.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>
                <a:solidFill>
                  <a:schemeClr val="bg1"/>
                </a:solidFill>
              </a:rPr>
              <a:t> The </a:t>
            </a:r>
            <a:r>
              <a:rPr lang="en-US" sz="5400" b="1" dirty="0">
                <a:solidFill>
                  <a:srgbClr val="FFC000"/>
                </a:solidFill>
              </a:rPr>
              <a:t>Chaghai</a:t>
            </a:r>
            <a:r>
              <a:rPr lang="en-US" sz="5400" b="1" dirty="0">
                <a:solidFill>
                  <a:schemeClr val="bg1"/>
                </a:solidFill>
              </a:rPr>
              <a:t> &amp; </a:t>
            </a:r>
            <a:r>
              <a:rPr lang="en-US" sz="5400" b="1" dirty="0">
                <a:solidFill>
                  <a:srgbClr val="FFC000"/>
                </a:solidFill>
              </a:rPr>
              <a:t>Kharan</a:t>
            </a:r>
            <a:r>
              <a:rPr lang="en-US" sz="5400" b="1" dirty="0">
                <a:solidFill>
                  <a:schemeClr val="bg1"/>
                </a:solidFill>
              </a:rPr>
              <a:t> Desert.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B6ECA-6C71-D433-D4FF-501F8E2B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-12" y="7126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47832" y="683996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5.Coastal Areas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DA124-99FA-24C1-9D78-DF6D491EA86E}"/>
              </a:ext>
            </a:extLst>
          </p:cNvPr>
          <p:cNvSpPr txBox="1"/>
          <p:nvPr/>
        </p:nvSpPr>
        <p:spPr>
          <a:xfrm>
            <a:off x="278285" y="2025908"/>
            <a:ext cx="119137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Pakistan Has </a:t>
            </a:r>
            <a:r>
              <a:rPr lang="en-US" sz="4400" b="1" dirty="0">
                <a:solidFill>
                  <a:srgbClr val="00B0F0"/>
                </a:solidFill>
              </a:rPr>
              <a:t>700 Sq.KM</a:t>
            </a:r>
            <a:r>
              <a:rPr lang="en-US" sz="4400" dirty="0">
                <a:solidFill>
                  <a:schemeClr val="bg1"/>
                </a:solidFill>
              </a:rPr>
              <a:t> long Coastal areas.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The coast between the border of Iran &amp; Hub river is called </a:t>
            </a:r>
            <a:r>
              <a:rPr lang="en-US" sz="4400" b="1" dirty="0" err="1">
                <a:solidFill>
                  <a:srgbClr val="FFC000"/>
                </a:solidFill>
              </a:rPr>
              <a:t>Makran</a:t>
            </a:r>
            <a:r>
              <a:rPr lang="en-US" sz="4400" b="1" dirty="0">
                <a:solidFill>
                  <a:srgbClr val="FFC000"/>
                </a:solidFill>
              </a:rPr>
              <a:t> coast</a:t>
            </a:r>
            <a:r>
              <a:rPr lang="en-US" sz="4400" dirty="0">
                <a:solidFill>
                  <a:schemeClr val="bg1"/>
                </a:solidFill>
              </a:rPr>
              <a:t>.  (</a:t>
            </a:r>
            <a:r>
              <a:rPr lang="en-US" sz="4400" b="1" dirty="0">
                <a:solidFill>
                  <a:srgbClr val="92D050"/>
                </a:solidFill>
              </a:rPr>
              <a:t>500 km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The Coast between Hub delta &amp; Thatta(Badin) is about </a:t>
            </a:r>
            <a:r>
              <a:rPr lang="en-US" sz="4400" b="1" dirty="0">
                <a:solidFill>
                  <a:srgbClr val="92D050"/>
                </a:solidFill>
              </a:rPr>
              <a:t>200 KM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79678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22FE2-C9DD-3DBA-02D0-E42AD586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A19A9-678A-9467-499D-583C25CD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DA124-99FA-24C1-9D78-DF6D491EA86E}"/>
              </a:ext>
            </a:extLst>
          </p:cNvPr>
          <p:cNvSpPr txBox="1"/>
          <p:nvPr/>
        </p:nvSpPr>
        <p:spPr>
          <a:xfrm>
            <a:off x="401606" y="1346733"/>
            <a:ext cx="113887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All coastal  areas of Pakistan are located on the </a:t>
            </a:r>
            <a:r>
              <a:rPr lang="en-US" sz="4400" b="1" dirty="0">
                <a:solidFill>
                  <a:srgbClr val="FFFF00"/>
                </a:solidFill>
              </a:rPr>
              <a:t>Arabian Sea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It has 3 Main Ports.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E4134-7E7D-31F4-9CB4-978510EE16DE}"/>
              </a:ext>
            </a:extLst>
          </p:cNvPr>
          <p:cNvSpPr txBox="1"/>
          <p:nvPr/>
        </p:nvSpPr>
        <p:spPr>
          <a:xfrm>
            <a:off x="1328151" y="4156723"/>
            <a:ext cx="11388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Port Qasim      </a:t>
            </a:r>
            <a:r>
              <a:rPr lang="en-US" sz="3200" dirty="0">
                <a:solidFill>
                  <a:schemeClr val="bg1"/>
                </a:solidFill>
              </a:rPr>
              <a:t>Jewani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Gwader</a:t>
            </a:r>
            <a:r>
              <a:rPr lang="en-US" sz="3200" dirty="0">
                <a:solidFill>
                  <a:schemeClr val="bg1"/>
                </a:solidFill>
              </a:rPr>
              <a:t>            Pasni</a:t>
            </a:r>
          </a:p>
          <a:p>
            <a:r>
              <a:rPr lang="en-US" sz="3200" dirty="0">
                <a:solidFill>
                  <a:schemeClr val="bg1"/>
                </a:solidFill>
              </a:rPr>
              <a:t>Omara             </a:t>
            </a:r>
            <a:r>
              <a:rPr lang="en-US" sz="3200" b="1" dirty="0">
                <a:solidFill>
                  <a:srgbClr val="00B0F0"/>
                </a:solidFill>
              </a:rPr>
              <a:t>Karachi Port</a:t>
            </a:r>
          </a:p>
        </p:txBody>
      </p:sp>
    </p:spTree>
    <p:extLst>
      <p:ext uri="{BB962C8B-B14F-4D97-AF65-F5344CB8AC3E}">
        <p14:creationId xmlns:p14="http://schemas.microsoft.com/office/powerpoint/2010/main" val="40477291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35FFC-E69C-D6CA-CC80-49CDC6B7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5" t="22450" b="2014"/>
          <a:stretch/>
        </p:blipFill>
        <p:spPr>
          <a:xfrm>
            <a:off x="2115671" y="0"/>
            <a:ext cx="726141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A1B625-B01D-7294-D5AB-F7D18F406D7C}"/>
              </a:ext>
            </a:extLst>
          </p:cNvPr>
          <p:cNvSpPr/>
          <p:nvPr/>
        </p:nvSpPr>
        <p:spPr>
          <a:xfrm>
            <a:off x="0" y="0"/>
            <a:ext cx="12192000" cy="6925235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45000">
                <a:schemeClr val="tx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A4CAAA6-57F8-92C5-1DED-BF176E6529E9}"/>
              </a:ext>
            </a:extLst>
          </p:cNvPr>
          <p:cNvSpPr/>
          <p:nvPr/>
        </p:nvSpPr>
        <p:spPr>
          <a:xfrm flipV="1">
            <a:off x="2971801" y="2718995"/>
            <a:ext cx="5741894" cy="1420010"/>
          </a:xfrm>
          <a:prstGeom prst="arc">
            <a:avLst>
              <a:gd name="adj1" fmla="val 10789323"/>
              <a:gd name="adj2" fmla="val 0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27FD101-91EF-AC6E-598D-BACC0B50D957}"/>
              </a:ext>
            </a:extLst>
          </p:cNvPr>
          <p:cNvSpPr/>
          <p:nvPr/>
        </p:nvSpPr>
        <p:spPr>
          <a:xfrm rot="5400000" flipV="1">
            <a:off x="2875430" y="2898289"/>
            <a:ext cx="5741894" cy="1420010"/>
          </a:xfrm>
          <a:prstGeom prst="arc">
            <a:avLst>
              <a:gd name="adj1" fmla="val 10789323"/>
              <a:gd name="adj2" fmla="val 21328939"/>
            </a:avLst>
          </a:prstGeom>
          <a:ln w="571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AF1A-7DE1-108E-CCC1-4B049750AF3B}"/>
              </a:ext>
            </a:extLst>
          </p:cNvPr>
          <p:cNvSpPr txBox="1"/>
          <p:nvPr/>
        </p:nvSpPr>
        <p:spPr>
          <a:xfrm>
            <a:off x="553796" y="840636"/>
            <a:ext cx="248232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Latitude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23.35</a:t>
            </a:r>
            <a:r>
              <a:rPr lang="en-US" sz="2800" dirty="0">
                <a:solidFill>
                  <a:schemeClr val="bg1"/>
                </a:solidFill>
              </a:rPr>
              <a:t> To </a:t>
            </a:r>
            <a:r>
              <a:rPr lang="en-US" sz="2800" b="1" dirty="0">
                <a:solidFill>
                  <a:schemeClr val="bg1"/>
                </a:solidFill>
              </a:rPr>
              <a:t>37.05</a:t>
            </a:r>
            <a:r>
              <a:rPr lang="en-US" sz="2800" dirty="0">
                <a:solidFill>
                  <a:schemeClr val="bg1"/>
                </a:solidFill>
              </a:rPr>
              <a:t> Degrees North.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D4098-0954-8735-8C5E-61E747F1D154}"/>
              </a:ext>
            </a:extLst>
          </p:cNvPr>
          <p:cNvSpPr txBox="1"/>
          <p:nvPr/>
        </p:nvSpPr>
        <p:spPr>
          <a:xfrm>
            <a:off x="553796" y="4051151"/>
            <a:ext cx="248232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Longitude</a:t>
            </a:r>
            <a:r>
              <a:rPr lang="en-US" sz="3600" b="1" dirty="0">
                <a:solidFill>
                  <a:srgbClr val="FFC000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60.50</a:t>
            </a:r>
            <a:r>
              <a:rPr lang="en-US" sz="2800" dirty="0">
                <a:solidFill>
                  <a:schemeClr val="bg1"/>
                </a:solidFill>
              </a:rPr>
              <a:t> To </a:t>
            </a:r>
            <a:r>
              <a:rPr lang="en-US" sz="2800" b="1" dirty="0">
                <a:solidFill>
                  <a:schemeClr val="bg1"/>
                </a:solidFill>
              </a:rPr>
              <a:t>77.05</a:t>
            </a:r>
            <a:r>
              <a:rPr lang="en-US" sz="2800" dirty="0">
                <a:solidFill>
                  <a:schemeClr val="bg1"/>
                </a:solidFill>
              </a:rPr>
              <a:t> Degrees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East.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0D0782-6B7F-4FEA-6305-13499DE2A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2" y="584199"/>
            <a:ext cx="1855842" cy="18820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546DE7-A1ED-ECA5-1EE1-D1E926919773}"/>
              </a:ext>
            </a:extLst>
          </p:cNvPr>
          <p:cNvSpPr txBox="1"/>
          <p:nvPr/>
        </p:nvSpPr>
        <p:spPr>
          <a:xfrm>
            <a:off x="9981079" y="333816"/>
            <a:ext cx="106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North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D408F-C0F4-21C6-D300-23702469EE11}"/>
              </a:ext>
            </a:extLst>
          </p:cNvPr>
          <p:cNvSpPr txBox="1"/>
          <p:nvPr/>
        </p:nvSpPr>
        <p:spPr>
          <a:xfrm>
            <a:off x="9981079" y="2623636"/>
            <a:ext cx="106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A6729-262D-E444-CF63-FEFE8DEC5758}"/>
              </a:ext>
            </a:extLst>
          </p:cNvPr>
          <p:cNvSpPr txBox="1"/>
          <p:nvPr/>
        </p:nvSpPr>
        <p:spPr>
          <a:xfrm>
            <a:off x="11408484" y="1454125"/>
            <a:ext cx="106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E0FB7-75EB-B4D6-DC96-FD5192AAF026}"/>
              </a:ext>
            </a:extLst>
          </p:cNvPr>
          <p:cNvSpPr txBox="1"/>
          <p:nvPr/>
        </p:nvSpPr>
        <p:spPr>
          <a:xfrm>
            <a:off x="8688072" y="1454125"/>
            <a:ext cx="106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127823777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C396F-2EB6-79B8-89BD-EF8DD245452F}"/>
              </a:ext>
            </a:extLst>
          </p:cNvPr>
          <p:cNvSpPr/>
          <p:nvPr/>
        </p:nvSpPr>
        <p:spPr>
          <a:xfrm>
            <a:off x="0" y="-19360"/>
            <a:ext cx="12192000" cy="689672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6FB7B-EDF1-B891-117F-E40F43022E92}"/>
              </a:ext>
            </a:extLst>
          </p:cNvPr>
          <p:cNvSpPr txBox="1"/>
          <p:nvPr/>
        </p:nvSpPr>
        <p:spPr>
          <a:xfrm>
            <a:off x="6366934" y="4402667"/>
            <a:ext cx="6993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FFF00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B0DB-09D0-6564-7CB1-D719F1ED057C}"/>
              </a:ext>
            </a:extLst>
          </p:cNvPr>
          <p:cNvSpPr txBox="1"/>
          <p:nvPr/>
        </p:nvSpPr>
        <p:spPr>
          <a:xfrm>
            <a:off x="688268" y="1526436"/>
            <a:ext cx="4757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Area Of</a:t>
            </a:r>
          </a:p>
          <a:p>
            <a:r>
              <a:rPr lang="en-US" sz="6000" b="1" dirty="0">
                <a:solidFill>
                  <a:srgbClr val="FFC000"/>
                </a:solidFill>
              </a:rPr>
              <a:t>PAKISTAN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4DDCB-D0D1-4004-86BF-008E79FB8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2" y="59148"/>
            <a:ext cx="10748683" cy="706691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7E6F4-E15D-CA9E-877C-D762D0C182FF}"/>
              </a:ext>
            </a:extLst>
          </p:cNvPr>
          <p:cNvSpPr txBox="1"/>
          <p:nvPr/>
        </p:nvSpPr>
        <p:spPr>
          <a:xfrm>
            <a:off x="580691" y="3980772"/>
            <a:ext cx="47577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7,96,096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Sq.KM</a:t>
            </a:r>
          </a:p>
        </p:txBody>
      </p:sp>
    </p:spTree>
    <p:extLst>
      <p:ext uri="{BB962C8B-B14F-4D97-AF65-F5344CB8AC3E}">
        <p14:creationId xmlns:p14="http://schemas.microsoft.com/office/powerpoint/2010/main" val="220883243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B0DB-09D0-6564-7CB1-D719F1ED057C}"/>
              </a:ext>
            </a:extLst>
          </p:cNvPr>
          <p:cNvSpPr txBox="1"/>
          <p:nvPr/>
        </p:nvSpPr>
        <p:spPr>
          <a:xfrm>
            <a:off x="957210" y="601622"/>
            <a:ext cx="11426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Areas of </a:t>
            </a:r>
          </a:p>
          <a:p>
            <a:r>
              <a:rPr lang="en-US" sz="6000" b="1" dirty="0">
                <a:solidFill>
                  <a:srgbClr val="FFC000"/>
                </a:solidFill>
              </a:rPr>
              <a:t>Provinces Of PAKISTAN 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D4267-8E4C-C63E-F788-13FFFBB71F8F}"/>
              </a:ext>
            </a:extLst>
          </p:cNvPr>
          <p:cNvSpPr txBox="1"/>
          <p:nvPr/>
        </p:nvSpPr>
        <p:spPr>
          <a:xfrm>
            <a:off x="6096000" y="2898814"/>
            <a:ext cx="11015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347,190 Sq.KM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205,345 Sq.KM                     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140,914 Sq.KM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74,521 Sq.KM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27,220  Sq.KM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906 Sq.KM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8AEA8-2D7C-ED22-1E2C-D6C370C81BB1}"/>
              </a:ext>
            </a:extLst>
          </p:cNvPr>
          <p:cNvSpPr txBox="1"/>
          <p:nvPr/>
        </p:nvSpPr>
        <p:spPr>
          <a:xfrm>
            <a:off x="957210" y="2887682"/>
            <a:ext cx="4757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Balochis tan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Punjab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Sindh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KPK                                 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FATA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FC Islamabad                          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     </a:t>
            </a:r>
            <a:endParaRPr 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25586"/>
      </p:ext>
    </p:extLst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B0DB-09D0-6564-7CB1-D719F1ED057C}"/>
              </a:ext>
            </a:extLst>
          </p:cNvPr>
          <p:cNvSpPr txBox="1"/>
          <p:nvPr/>
        </p:nvSpPr>
        <p:spPr>
          <a:xfrm>
            <a:off x="491158" y="283236"/>
            <a:ext cx="4757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</a:rPr>
              <a:t> 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8AEA8-2D7C-ED22-1E2C-D6C370C81BB1}"/>
              </a:ext>
            </a:extLst>
          </p:cNvPr>
          <p:cNvSpPr txBox="1"/>
          <p:nvPr/>
        </p:nvSpPr>
        <p:spPr>
          <a:xfrm>
            <a:off x="649781" y="799258"/>
            <a:ext cx="53117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Neighboring </a:t>
            </a:r>
            <a:r>
              <a:rPr lang="en-US" sz="6600" b="1" dirty="0">
                <a:solidFill>
                  <a:srgbClr val="00B0F0"/>
                </a:solidFill>
              </a:rPr>
              <a:t>countries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DD21E-0E69-77AA-C6A4-7BDB0A42B074}"/>
              </a:ext>
            </a:extLst>
          </p:cNvPr>
          <p:cNvSpPr txBox="1"/>
          <p:nvPr/>
        </p:nvSpPr>
        <p:spPr>
          <a:xfrm>
            <a:off x="293487" y="3135644"/>
            <a:ext cx="4757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Iran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India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China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Afghanistan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C3D08-746E-8C38-DD52-7A9D93ED4154}"/>
              </a:ext>
            </a:extLst>
          </p:cNvPr>
          <p:cNvSpPr txBox="1"/>
          <p:nvPr/>
        </p:nvSpPr>
        <p:spPr>
          <a:xfrm>
            <a:off x="3361212" y="3177852"/>
            <a:ext cx="4757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800 KM</a:t>
            </a:r>
          </a:p>
          <a:p>
            <a:r>
              <a:rPr lang="en-US" sz="3600" b="1" dirty="0">
                <a:solidFill>
                  <a:srgbClr val="FFC000"/>
                </a:solidFill>
              </a:rPr>
              <a:t>1610 KM</a:t>
            </a:r>
          </a:p>
          <a:p>
            <a:r>
              <a:rPr lang="en-US" sz="3600" b="1" dirty="0">
                <a:solidFill>
                  <a:srgbClr val="FFC000"/>
                </a:solidFill>
              </a:rPr>
              <a:t>585 KM</a:t>
            </a:r>
          </a:p>
          <a:p>
            <a:r>
              <a:rPr lang="en-US" sz="3600" b="1" dirty="0">
                <a:solidFill>
                  <a:srgbClr val="FFC000"/>
                </a:solidFill>
              </a:rPr>
              <a:t>2252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066D5-7F68-1F03-7B69-9E5DA7731025}"/>
              </a:ext>
            </a:extLst>
          </p:cNvPr>
          <p:cNvSpPr txBox="1"/>
          <p:nvPr/>
        </p:nvSpPr>
        <p:spPr>
          <a:xfrm>
            <a:off x="269729" y="5993219"/>
            <a:ext cx="475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Coastal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CC03E-364E-2AB7-BA3D-B0E569C7E7C6}"/>
              </a:ext>
            </a:extLst>
          </p:cNvPr>
          <p:cNvSpPr txBox="1"/>
          <p:nvPr/>
        </p:nvSpPr>
        <p:spPr>
          <a:xfrm>
            <a:off x="3361212" y="6012488"/>
            <a:ext cx="475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700 KM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26F8F-F320-19C0-ADE0-A7FF0BF54190}"/>
              </a:ext>
            </a:extLst>
          </p:cNvPr>
          <p:cNvSpPr/>
          <p:nvPr/>
        </p:nvSpPr>
        <p:spPr>
          <a:xfrm>
            <a:off x="293487" y="5973325"/>
            <a:ext cx="475779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0B010-4571-81B5-0D01-53588F1E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84" y="1371824"/>
            <a:ext cx="6649638" cy="4774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87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46397-EC3E-0733-62D3-373CD3B6D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8B0DB-09D0-6564-7CB1-D719F1ED057C}"/>
              </a:ext>
            </a:extLst>
          </p:cNvPr>
          <p:cNvSpPr txBox="1"/>
          <p:nvPr/>
        </p:nvSpPr>
        <p:spPr>
          <a:xfrm>
            <a:off x="491158" y="283236"/>
            <a:ext cx="4757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</a:rPr>
              <a:t> 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8AEA8-2D7C-ED22-1E2C-D6C370C81BB1}"/>
              </a:ext>
            </a:extLst>
          </p:cNvPr>
          <p:cNvSpPr txBox="1"/>
          <p:nvPr/>
        </p:nvSpPr>
        <p:spPr>
          <a:xfrm>
            <a:off x="385504" y="1894369"/>
            <a:ext cx="78819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Importance of </a:t>
            </a:r>
            <a:r>
              <a:rPr lang="en-US" sz="8000" b="1" dirty="0">
                <a:solidFill>
                  <a:srgbClr val="FFC000"/>
                </a:solidFill>
              </a:rPr>
              <a:t>PAKISTAN’s</a:t>
            </a:r>
            <a:endParaRPr lang="en-US" sz="6600" b="1" dirty="0">
              <a:solidFill>
                <a:srgbClr val="FFC000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Location</a:t>
            </a:r>
            <a:endParaRPr lang="en-US" sz="66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889A-B928-1858-AE10-6B2C48DC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69" y="283236"/>
            <a:ext cx="10748683" cy="706691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776158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619495" y="389021"/>
            <a:ext cx="7881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Physical Features Of  </a:t>
            </a:r>
            <a:r>
              <a:rPr lang="en-US" sz="7200" b="1" dirty="0">
                <a:solidFill>
                  <a:srgbClr val="FFC000"/>
                </a:solidFill>
              </a:rPr>
              <a:t>PAKISTAN</a:t>
            </a:r>
            <a:endParaRPr lang="en-US" sz="7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C589-3E60-D38A-BC9B-3C64D267E3E8}"/>
              </a:ext>
            </a:extLst>
          </p:cNvPr>
          <p:cNvSpPr txBox="1"/>
          <p:nvPr/>
        </p:nvSpPr>
        <p:spPr>
          <a:xfrm>
            <a:off x="1335741" y="3657124"/>
            <a:ext cx="7881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Mountains.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Plateaus.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Plains.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Deserts.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Coastal Areas.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268D3-5FB6-F4F4-862D-F097BCF74A46}"/>
              </a:ext>
            </a:extLst>
          </p:cNvPr>
          <p:cNvSpPr txBox="1"/>
          <p:nvPr/>
        </p:nvSpPr>
        <p:spPr>
          <a:xfrm>
            <a:off x="1116801" y="2782669"/>
            <a:ext cx="1157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The Land surface Of Pakistan divided into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41A3C8-9A73-218E-33DE-1251C25724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217B-7E29-002F-7039-D6897AC6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5" b="-16295"/>
          <a:stretch/>
        </p:blipFill>
        <p:spPr>
          <a:xfrm>
            <a:off x="0" y="0"/>
            <a:ext cx="12192000" cy="8193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6E5D6-51C0-EF1D-CAF9-4AE5317BF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0CF3-3C4C-F750-CA5D-DE6B5D0C852D}"/>
              </a:ext>
            </a:extLst>
          </p:cNvPr>
          <p:cNvSpPr txBox="1"/>
          <p:nvPr/>
        </p:nvSpPr>
        <p:spPr>
          <a:xfrm>
            <a:off x="747832" y="683996"/>
            <a:ext cx="788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1. Mountains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C589-3E60-D38A-BC9B-3C64D267E3E8}"/>
              </a:ext>
            </a:extLst>
          </p:cNvPr>
          <p:cNvSpPr txBox="1"/>
          <p:nvPr/>
        </p:nvSpPr>
        <p:spPr>
          <a:xfrm>
            <a:off x="947901" y="2342297"/>
            <a:ext cx="4353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North-Eastern </a:t>
            </a:r>
            <a:r>
              <a:rPr lang="en-US" sz="3600" dirty="0">
                <a:solidFill>
                  <a:schemeClr val="bg1"/>
                </a:solidFill>
              </a:rPr>
              <a:t>and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Northern</a:t>
            </a:r>
            <a:r>
              <a:rPr lang="en-US" sz="3600" dirty="0">
                <a:solidFill>
                  <a:schemeClr val="bg1"/>
                </a:solidFill>
              </a:rPr>
              <a:t> Mountains.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North-western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bg1"/>
                </a:solidFill>
              </a:rPr>
              <a:t>western</a:t>
            </a:r>
            <a:r>
              <a:rPr lang="en-US" sz="3600" dirty="0">
                <a:solidFill>
                  <a:schemeClr val="bg1"/>
                </a:solidFill>
              </a:rPr>
              <a:t> Mountains.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41211-5B3B-7CDD-19EB-BF7607FFC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1" t="1404" r="12683" b="18334"/>
          <a:stretch/>
        </p:blipFill>
        <p:spPr>
          <a:xfrm>
            <a:off x="5773620" y="918410"/>
            <a:ext cx="6323665" cy="50211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2EC50C-2C97-41EF-597F-14FA71E13FE3}"/>
              </a:ext>
            </a:extLst>
          </p:cNvPr>
          <p:cNvSpPr/>
          <p:nvPr/>
        </p:nvSpPr>
        <p:spPr>
          <a:xfrm rot="890690">
            <a:off x="9527509" y="1051030"/>
            <a:ext cx="2494477" cy="85280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52B685-B9A3-DB10-CFBA-7E628D9B9F23}"/>
              </a:ext>
            </a:extLst>
          </p:cNvPr>
          <p:cNvSpPr/>
          <p:nvPr/>
        </p:nvSpPr>
        <p:spPr>
          <a:xfrm rot="18408381">
            <a:off x="6386565" y="3462314"/>
            <a:ext cx="3889373" cy="1119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ABE35-0DB0-FEF2-2296-CCBCD5E52ED3}"/>
              </a:ext>
            </a:extLst>
          </p:cNvPr>
          <p:cNvSpPr/>
          <p:nvPr/>
        </p:nvSpPr>
        <p:spPr>
          <a:xfrm>
            <a:off x="208547" y="2520441"/>
            <a:ext cx="537061" cy="3368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D31C7-4D98-A739-1A32-00757FB45FC2}"/>
              </a:ext>
            </a:extLst>
          </p:cNvPr>
          <p:cNvSpPr/>
          <p:nvPr/>
        </p:nvSpPr>
        <p:spPr>
          <a:xfrm>
            <a:off x="208546" y="4196470"/>
            <a:ext cx="537061" cy="3368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6669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Cover and End Slide Master">
  <a:themeElements>
    <a:clrScheme name="ALLPPT-3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695</Words>
  <Application>Microsoft Office PowerPoint</Application>
  <PresentationFormat>Widescreen</PresentationFormat>
  <Paragraphs>154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Rounded MT Bold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Pervaiz Ahmed</cp:lastModifiedBy>
  <cp:revision>84</cp:revision>
  <dcterms:created xsi:type="dcterms:W3CDTF">2020-01-20T05:08:25Z</dcterms:created>
  <dcterms:modified xsi:type="dcterms:W3CDTF">2022-12-09T10:27:13Z</dcterms:modified>
</cp:coreProperties>
</file>